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90" r:id="rId3"/>
    <p:sldId id="257" r:id="rId4"/>
    <p:sldId id="259" r:id="rId5"/>
    <p:sldId id="260" r:id="rId6"/>
    <p:sldId id="291" r:id="rId7"/>
    <p:sldId id="263" r:id="rId8"/>
    <p:sldId id="264" r:id="rId9"/>
    <p:sldId id="292" r:id="rId10"/>
    <p:sldId id="293" r:id="rId11"/>
    <p:sldId id="267" r:id="rId12"/>
    <p:sldId id="268" r:id="rId13"/>
    <p:sldId id="294" r:id="rId14"/>
    <p:sldId id="300" r:id="rId15"/>
    <p:sldId id="302" r:id="rId16"/>
    <p:sldId id="303" r:id="rId17"/>
    <p:sldId id="272" r:id="rId18"/>
    <p:sldId id="273" r:id="rId19"/>
    <p:sldId id="274" r:id="rId20"/>
    <p:sldId id="275" r:id="rId21"/>
    <p:sldId id="279" r:id="rId22"/>
    <p:sldId id="280" r:id="rId23"/>
    <p:sldId id="283" r:id="rId24"/>
    <p:sldId id="289" r:id="rId25"/>
    <p:sldId id="278" r:id="rId26"/>
    <p:sldId id="284" r:id="rId27"/>
    <p:sldId id="285" r:id="rId28"/>
    <p:sldId id="295" r:id="rId29"/>
    <p:sldId id="296" r:id="rId30"/>
    <p:sldId id="298" r:id="rId31"/>
    <p:sldId id="297" r:id="rId32"/>
    <p:sldId id="299"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84" autoAdjust="0"/>
  </p:normalViewPr>
  <p:slideViewPr>
    <p:cSldViewPr>
      <p:cViewPr varScale="1">
        <p:scale>
          <a:sx n="81" d="100"/>
          <a:sy n="81" d="100"/>
        </p:scale>
        <p:origin x="1502" y="53"/>
      </p:cViewPr>
      <p:guideLst>
        <p:guide orient="horz" pos="2160"/>
        <p:guide pos="2880"/>
      </p:guideLst>
    </p:cSldViewPr>
  </p:slideViewPr>
  <p:outlineViewPr>
    <p:cViewPr>
      <p:scale>
        <a:sx n="33" d="100"/>
        <a:sy n="33" d="100"/>
      </p:scale>
      <p:origin x="48" y="1222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AA8574-8EDC-4AD7-BF6E-220C3F6625F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A8B3550-4AB8-4697-98D6-6DFE563BB12B}">
      <dgm:prSet/>
      <dgm:spPr/>
      <dgm:t>
        <a:bodyPr/>
        <a:lstStyle/>
        <a:p>
          <a:r>
            <a:rPr lang="en-US" dirty="0"/>
            <a:t>NC General Statute 122-C</a:t>
          </a:r>
        </a:p>
      </dgm:t>
    </dgm:pt>
    <dgm:pt modelId="{C41D40DC-D058-4AE5-AFA0-B098DBE90B6B}" type="parTrans" cxnId="{0483FFE7-6225-43A0-9794-4E224FD1F7BF}">
      <dgm:prSet/>
      <dgm:spPr/>
      <dgm:t>
        <a:bodyPr/>
        <a:lstStyle/>
        <a:p>
          <a:endParaRPr lang="en-US"/>
        </a:p>
      </dgm:t>
    </dgm:pt>
    <dgm:pt modelId="{252E2082-4047-49AF-81A3-5BF7B9155852}" type="sibTrans" cxnId="{0483FFE7-6225-43A0-9794-4E224FD1F7BF}">
      <dgm:prSet/>
      <dgm:spPr/>
      <dgm:t>
        <a:bodyPr/>
        <a:lstStyle/>
        <a:p>
          <a:endParaRPr lang="en-US"/>
        </a:p>
      </dgm:t>
    </dgm:pt>
    <dgm:pt modelId="{0ABFB0DA-2817-477E-8F0F-F5F59C85A081}">
      <dgm:prSet/>
      <dgm:spPr/>
      <dgm:t>
        <a:bodyPr/>
        <a:lstStyle/>
        <a:p>
          <a:r>
            <a:rPr lang="en-US" dirty="0"/>
            <a:t>MH/DD/SA Rules APSM 30-1</a:t>
          </a:r>
        </a:p>
      </dgm:t>
    </dgm:pt>
    <dgm:pt modelId="{D187FB83-BF4E-42DD-833A-E8D5C3EEEB96}" type="parTrans" cxnId="{8F62566D-329C-4BC3-90FE-1E571F441F56}">
      <dgm:prSet/>
      <dgm:spPr/>
      <dgm:t>
        <a:bodyPr/>
        <a:lstStyle/>
        <a:p>
          <a:endParaRPr lang="en-US"/>
        </a:p>
      </dgm:t>
    </dgm:pt>
    <dgm:pt modelId="{64731C4B-A1A1-4ED5-B4E0-7A1FB2772C41}" type="sibTrans" cxnId="{8F62566D-329C-4BC3-90FE-1E571F441F56}">
      <dgm:prSet/>
      <dgm:spPr/>
      <dgm:t>
        <a:bodyPr/>
        <a:lstStyle/>
        <a:p>
          <a:endParaRPr lang="en-US"/>
        </a:p>
      </dgm:t>
    </dgm:pt>
    <dgm:pt modelId="{9A7D108B-26C2-42C7-9876-C50CD5BB1ABA}">
      <dgm:prSet/>
      <dgm:spPr/>
      <dgm:t>
        <a:bodyPr/>
        <a:lstStyle/>
        <a:p>
          <a:r>
            <a:rPr lang="en-US" dirty="0"/>
            <a:t>Consumer Rights Rules APSM 95-2</a:t>
          </a:r>
        </a:p>
      </dgm:t>
    </dgm:pt>
    <dgm:pt modelId="{A5E628C0-EF6C-4169-A98A-7999726E9AD8}" type="parTrans" cxnId="{90CF01CD-5960-459A-9A22-29EA09E92642}">
      <dgm:prSet/>
      <dgm:spPr/>
      <dgm:t>
        <a:bodyPr/>
        <a:lstStyle/>
        <a:p>
          <a:endParaRPr lang="en-US"/>
        </a:p>
      </dgm:t>
    </dgm:pt>
    <dgm:pt modelId="{BBCE84B5-C998-40C4-B742-335916405BEE}" type="sibTrans" cxnId="{90CF01CD-5960-459A-9A22-29EA09E92642}">
      <dgm:prSet/>
      <dgm:spPr/>
      <dgm:t>
        <a:bodyPr/>
        <a:lstStyle/>
        <a:p>
          <a:endParaRPr lang="en-US"/>
        </a:p>
      </dgm:t>
    </dgm:pt>
    <dgm:pt modelId="{570D347D-66B9-4C9D-B2D6-5D64669C9056}" type="pres">
      <dgm:prSet presAssocID="{ADAA8574-8EDC-4AD7-BF6E-220C3F6625FA}" presName="linear" presStyleCnt="0">
        <dgm:presLayoutVars>
          <dgm:animLvl val="lvl"/>
          <dgm:resizeHandles val="exact"/>
        </dgm:presLayoutVars>
      </dgm:prSet>
      <dgm:spPr/>
    </dgm:pt>
    <dgm:pt modelId="{B0E8AB5E-CAEA-45BF-81FE-69C965385506}" type="pres">
      <dgm:prSet presAssocID="{7A8B3550-4AB8-4697-98D6-6DFE563BB12B}" presName="parentText" presStyleLbl="node1" presStyleIdx="0" presStyleCnt="3">
        <dgm:presLayoutVars>
          <dgm:chMax val="0"/>
          <dgm:bulletEnabled val="1"/>
        </dgm:presLayoutVars>
      </dgm:prSet>
      <dgm:spPr/>
    </dgm:pt>
    <dgm:pt modelId="{B284F396-9909-48CB-AABC-B22441C061B5}" type="pres">
      <dgm:prSet presAssocID="{252E2082-4047-49AF-81A3-5BF7B9155852}" presName="spacer" presStyleCnt="0"/>
      <dgm:spPr/>
    </dgm:pt>
    <dgm:pt modelId="{28A358AA-D877-4E41-AA0F-C4E3FF5DB5B0}" type="pres">
      <dgm:prSet presAssocID="{0ABFB0DA-2817-477E-8F0F-F5F59C85A081}" presName="parentText" presStyleLbl="node1" presStyleIdx="1" presStyleCnt="3">
        <dgm:presLayoutVars>
          <dgm:chMax val="0"/>
          <dgm:bulletEnabled val="1"/>
        </dgm:presLayoutVars>
      </dgm:prSet>
      <dgm:spPr/>
    </dgm:pt>
    <dgm:pt modelId="{85153877-C248-48BA-9A8B-8C6E2EC7C571}" type="pres">
      <dgm:prSet presAssocID="{64731C4B-A1A1-4ED5-B4E0-7A1FB2772C41}" presName="spacer" presStyleCnt="0"/>
      <dgm:spPr/>
    </dgm:pt>
    <dgm:pt modelId="{CF772818-FC4E-4EF1-9923-07C984A7EEB1}" type="pres">
      <dgm:prSet presAssocID="{9A7D108B-26C2-42C7-9876-C50CD5BB1ABA}" presName="parentText" presStyleLbl="node1" presStyleIdx="2" presStyleCnt="3">
        <dgm:presLayoutVars>
          <dgm:chMax val="0"/>
          <dgm:bulletEnabled val="1"/>
        </dgm:presLayoutVars>
      </dgm:prSet>
      <dgm:spPr/>
    </dgm:pt>
  </dgm:ptLst>
  <dgm:cxnLst>
    <dgm:cxn modelId="{8F62566D-329C-4BC3-90FE-1E571F441F56}" srcId="{ADAA8574-8EDC-4AD7-BF6E-220C3F6625FA}" destId="{0ABFB0DA-2817-477E-8F0F-F5F59C85A081}" srcOrd="1" destOrd="0" parTransId="{D187FB83-BF4E-42DD-833A-E8D5C3EEEB96}" sibTransId="{64731C4B-A1A1-4ED5-B4E0-7A1FB2772C41}"/>
    <dgm:cxn modelId="{5767A989-43B7-41EA-9074-4DDD28A61887}" type="presOf" srcId="{0ABFB0DA-2817-477E-8F0F-F5F59C85A081}" destId="{28A358AA-D877-4E41-AA0F-C4E3FF5DB5B0}" srcOrd="0" destOrd="0" presId="urn:microsoft.com/office/officeart/2005/8/layout/vList2"/>
    <dgm:cxn modelId="{C90811A5-C9F5-483D-86B4-DC476C584B17}" type="presOf" srcId="{7A8B3550-4AB8-4697-98D6-6DFE563BB12B}" destId="{B0E8AB5E-CAEA-45BF-81FE-69C965385506}" srcOrd="0" destOrd="0" presId="urn:microsoft.com/office/officeart/2005/8/layout/vList2"/>
    <dgm:cxn modelId="{31502EC1-9981-4355-8EC5-78A703DBD280}" type="presOf" srcId="{ADAA8574-8EDC-4AD7-BF6E-220C3F6625FA}" destId="{570D347D-66B9-4C9D-B2D6-5D64669C9056}" srcOrd="0" destOrd="0" presId="urn:microsoft.com/office/officeart/2005/8/layout/vList2"/>
    <dgm:cxn modelId="{90CF01CD-5960-459A-9A22-29EA09E92642}" srcId="{ADAA8574-8EDC-4AD7-BF6E-220C3F6625FA}" destId="{9A7D108B-26C2-42C7-9876-C50CD5BB1ABA}" srcOrd="2" destOrd="0" parTransId="{A5E628C0-EF6C-4169-A98A-7999726E9AD8}" sibTransId="{BBCE84B5-C998-40C4-B742-335916405BEE}"/>
    <dgm:cxn modelId="{EAF390D8-CD87-48FD-A743-EC84F5689BB7}" type="presOf" srcId="{9A7D108B-26C2-42C7-9876-C50CD5BB1ABA}" destId="{CF772818-FC4E-4EF1-9923-07C984A7EEB1}" srcOrd="0" destOrd="0" presId="urn:microsoft.com/office/officeart/2005/8/layout/vList2"/>
    <dgm:cxn modelId="{0483FFE7-6225-43A0-9794-4E224FD1F7BF}" srcId="{ADAA8574-8EDC-4AD7-BF6E-220C3F6625FA}" destId="{7A8B3550-4AB8-4697-98D6-6DFE563BB12B}" srcOrd="0" destOrd="0" parTransId="{C41D40DC-D058-4AE5-AFA0-B098DBE90B6B}" sibTransId="{252E2082-4047-49AF-81A3-5BF7B9155852}"/>
    <dgm:cxn modelId="{CA8892A2-BFA0-463D-B3AA-7B4493DBD2EF}" type="presParOf" srcId="{570D347D-66B9-4C9D-B2D6-5D64669C9056}" destId="{B0E8AB5E-CAEA-45BF-81FE-69C965385506}" srcOrd="0" destOrd="0" presId="urn:microsoft.com/office/officeart/2005/8/layout/vList2"/>
    <dgm:cxn modelId="{C621A2DB-BE3D-4386-9531-B11AFF2FBF54}" type="presParOf" srcId="{570D347D-66B9-4C9D-B2D6-5D64669C9056}" destId="{B284F396-9909-48CB-AABC-B22441C061B5}" srcOrd="1" destOrd="0" presId="urn:microsoft.com/office/officeart/2005/8/layout/vList2"/>
    <dgm:cxn modelId="{7F4AE929-1208-44AE-A68D-E03908E73D5B}" type="presParOf" srcId="{570D347D-66B9-4C9D-B2D6-5D64669C9056}" destId="{28A358AA-D877-4E41-AA0F-C4E3FF5DB5B0}" srcOrd="2" destOrd="0" presId="urn:microsoft.com/office/officeart/2005/8/layout/vList2"/>
    <dgm:cxn modelId="{405BE3E0-333D-481A-9C0A-68C8A1812E2A}" type="presParOf" srcId="{570D347D-66B9-4C9D-B2D6-5D64669C9056}" destId="{85153877-C248-48BA-9A8B-8C6E2EC7C571}" srcOrd="3" destOrd="0" presId="urn:microsoft.com/office/officeart/2005/8/layout/vList2"/>
    <dgm:cxn modelId="{E4882C0C-C4C8-4974-B4DB-6F03009859AB}" type="presParOf" srcId="{570D347D-66B9-4C9D-B2D6-5D64669C9056}" destId="{CF772818-FC4E-4EF1-9923-07C984A7EEB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01220D3-3BA6-49D9-A1B1-F55DD06C2CE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E832490-F1C8-4CB5-902B-26306AEBF13A}">
      <dgm:prSet/>
      <dgm:spPr/>
      <dgm:t>
        <a:bodyPr/>
        <a:lstStyle/>
        <a:p>
          <a:r>
            <a:rPr lang="en-US" dirty="0"/>
            <a:t>All consumers have the right to file a grievance</a:t>
          </a:r>
        </a:p>
      </dgm:t>
    </dgm:pt>
    <dgm:pt modelId="{EFB0B98D-838B-44AD-B5A6-0F857E3E587F}" type="parTrans" cxnId="{4A0EF969-CCBC-4A53-893F-736CE5D15194}">
      <dgm:prSet/>
      <dgm:spPr/>
      <dgm:t>
        <a:bodyPr/>
        <a:lstStyle/>
        <a:p>
          <a:endParaRPr lang="en-US"/>
        </a:p>
      </dgm:t>
    </dgm:pt>
    <dgm:pt modelId="{93B00FDD-3D57-440C-B08E-5034BA1C65C1}" type="sibTrans" cxnId="{4A0EF969-CCBC-4A53-893F-736CE5D15194}">
      <dgm:prSet/>
      <dgm:spPr/>
      <dgm:t>
        <a:bodyPr/>
        <a:lstStyle/>
        <a:p>
          <a:endParaRPr lang="en-US"/>
        </a:p>
      </dgm:t>
    </dgm:pt>
    <dgm:pt modelId="{E80B079B-C1EA-4508-938F-7B0B78E62132}">
      <dgm:prSet/>
      <dgm:spPr/>
      <dgm:t>
        <a:bodyPr/>
        <a:lstStyle/>
        <a:p>
          <a:r>
            <a:rPr lang="en-US" dirty="0"/>
            <a:t>All consumers will be informed of the due process for filing a grievance at the time of admission</a:t>
          </a:r>
        </a:p>
      </dgm:t>
    </dgm:pt>
    <dgm:pt modelId="{9FBB4168-BE38-495B-B17B-BF1863AF1339}" type="parTrans" cxnId="{FAD6DFBE-DA10-4A91-AF74-38434B9BE023}">
      <dgm:prSet/>
      <dgm:spPr/>
      <dgm:t>
        <a:bodyPr/>
        <a:lstStyle/>
        <a:p>
          <a:endParaRPr lang="en-US"/>
        </a:p>
      </dgm:t>
    </dgm:pt>
    <dgm:pt modelId="{DD6E9DD9-C70B-4A3D-9664-C60A613B0E61}" type="sibTrans" cxnId="{FAD6DFBE-DA10-4A91-AF74-38434B9BE023}">
      <dgm:prSet/>
      <dgm:spPr/>
      <dgm:t>
        <a:bodyPr/>
        <a:lstStyle/>
        <a:p>
          <a:endParaRPr lang="en-US"/>
        </a:p>
      </dgm:t>
    </dgm:pt>
    <dgm:pt modelId="{B926660A-CFF2-4211-A970-52A089ED6B05}">
      <dgm:prSet/>
      <dgm:spPr/>
      <dgm:t>
        <a:bodyPr/>
        <a:lstStyle/>
        <a:p>
          <a:r>
            <a:rPr lang="en-US" dirty="0"/>
            <a:t>Resolve issues with Hab. Tech./Unit Supervisor</a:t>
          </a:r>
        </a:p>
      </dgm:t>
    </dgm:pt>
    <dgm:pt modelId="{1462D233-4E99-4BD1-8CED-01060733C9FB}" type="parTrans" cxnId="{877970E4-6160-4436-A5FC-C8D38EE6739C}">
      <dgm:prSet/>
      <dgm:spPr/>
      <dgm:t>
        <a:bodyPr/>
        <a:lstStyle/>
        <a:p>
          <a:endParaRPr lang="en-US"/>
        </a:p>
      </dgm:t>
    </dgm:pt>
    <dgm:pt modelId="{24B8A1A5-EE01-49D4-98FA-0CF5133BD05D}" type="sibTrans" cxnId="{877970E4-6160-4436-A5FC-C8D38EE6739C}">
      <dgm:prSet/>
      <dgm:spPr/>
      <dgm:t>
        <a:bodyPr/>
        <a:lstStyle/>
        <a:p>
          <a:endParaRPr lang="en-US"/>
        </a:p>
      </dgm:t>
    </dgm:pt>
    <dgm:pt modelId="{851AA120-3BEB-452E-9087-4C7E347E0032}">
      <dgm:prSet/>
      <dgm:spPr/>
      <dgm:t>
        <a:bodyPr/>
        <a:lstStyle/>
        <a:p>
          <a:r>
            <a:rPr lang="en-US" dirty="0"/>
            <a:t>Address with Vocational Services Coordinator or Quality Assurance Manager then Executive Director</a:t>
          </a:r>
        </a:p>
      </dgm:t>
    </dgm:pt>
    <dgm:pt modelId="{BCE3344C-BBB5-4E35-9A33-81F3A1CA40CB}" type="parTrans" cxnId="{E4F269C9-A5F3-4AC5-8D05-113267E857BF}">
      <dgm:prSet/>
      <dgm:spPr/>
      <dgm:t>
        <a:bodyPr/>
        <a:lstStyle/>
        <a:p>
          <a:endParaRPr lang="en-US"/>
        </a:p>
      </dgm:t>
    </dgm:pt>
    <dgm:pt modelId="{483BEB81-D227-4F7D-8727-7D5102C8C6EF}" type="sibTrans" cxnId="{E4F269C9-A5F3-4AC5-8D05-113267E857BF}">
      <dgm:prSet/>
      <dgm:spPr/>
      <dgm:t>
        <a:bodyPr/>
        <a:lstStyle/>
        <a:p>
          <a:endParaRPr lang="en-US"/>
        </a:p>
      </dgm:t>
    </dgm:pt>
    <dgm:pt modelId="{C3C6A2C4-8EEF-4AF0-AC36-EF6CDBC4DC13}">
      <dgm:prSet/>
      <dgm:spPr/>
      <dgm:t>
        <a:bodyPr/>
        <a:lstStyle/>
        <a:p>
          <a:r>
            <a:rPr lang="en-US" dirty="0"/>
            <a:t>Board of Directors</a:t>
          </a:r>
        </a:p>
      </dgm:t>
    </dgm:pt>
    <dgm:pt modelId="{49CFFB42-6D65-4818-9488-E3835BB91AA3}" type="parTrans" cxnId="{ABD1AD1D-E18D-4902-AC56-2E7937D569DC}">
      <dgm:prSet/>
      <dgm:spPr/>
      <dgm:t>
        <a:bodyPr/>
        <a:lstStyle/>
        <a:p>
          <a:endParaRPr lang="en-US"/>
        </a:p>
      </dgm:t>
    </dgm:pt>
    <dgm:pt modelId="{C080E1AC-F18F-49CC-B879-78E2D4F5E9A8}" type="sibTrans" cxnId="{ABD1AD1D-E18D-4902-AC56-2E7937D569DC}">
      <dgm:prSet/>
      <dgm:spPr/>
      <dgm:t>
        <a:bodyPr/>
        <a:lstStyle/>
        <a:p>
          <a:endParaRPr lang="en-US"/>
        </a:p>
      </dgm:t>
    </dgm:pt>
    <dgm:pt modelId="{C870D7E8-C820-470F-9961-1FC2A0A130CC}">
      <dgm:prSet/>
      <dgm:spPr/>
      <dgm:t>
        <a:bodyPr/>
        <a:lstStyle/>
        <a:p>
          <a:r>
            <a:rPr lang="en-US" dirty="0"/>
            <a:t>LME/MCO Client Rights Committee</a:t>
          </a:r>
        </a:p>
      </dgm:t>
    </dgm:pt>
    <dgm:pt modelId="{33690B05-2813-46C3-BEF1-61B353646026}" type="parTrans" cxnId="{BF7D6497-3338-49B3-B2BE-90B0007FD842}">
      <dgm:prSet/>
      <dgm:spPr/>
      <dgm:t>
        <a:bodyPr/>
        <a:lstStyle/>
        <a:p>
          <a:endParaRPr lang="en-US"/>
        </a:p>
      </dgm:t>
    </dgm:pt>
    <dgm:pt modelId="{5D683C33-03D2-4045-9165-DD1771527CB2}" type="sibTrans" cxnId="{BF7D6497-3338-49B3-B2BE-90B0007FD842}">
      <dgm:prSet/>
      <dgm:spPr/>
      <dgm:t>
        <a:bodyPr/>
        <a:lstStyle/>
        <a:p>
          <a:endParaRPr lang="en-US"/>
        </a:p>
      </dgm:t>
    </dgm:pt>
    <dgm:pt modelId="{76295F53-7FE7-4537-9724-907B0A912F01}">
      <dgm:prSet/>
      <dgm:spPr/>
      <dgm:t>
        <a:bodyPr/>
        <a:lstStyle/>
        <a:p>
          <a:r>
            <a:rPr lang="en-US" dirty="0"/>
            <a:t>Disability Rights North Carolina</a:t>
          </a:r>
        </a:p>
      </dgm:t>
    </dgm:pt>
    <dgm:pt modelId="{7E487440-A677-4707-BF42-AECC50BD8345}" type="parTrans" cxnId="{D3A7E9D0-716D-416E-926A-AD8D98099032}">
      <dgm:prSet/>
      <dgm:spPr/>
      <dgm:t>
        <a:bodyPr/>
        <a:lstStyle/>
        <a:p>
          <a:endParaRPr lang="en-US"/>
        </a:p>
      </dgm:t>
    </dgm:pt>
    <dgm:pt modelId="{9FADCA4E-8096-42C4-A7A5-5FDD56ED1279}" type="sibTrans" cxnId="{D3A7E9D0-716D-416E-926A-AD8D98099032}">
      <dgm:prSet/>
      <dgm:spPr/>
      <dgm:t>
        <a:bodyPr/>
        <a:lstStyle/>
        <a:p>
          <a:endParaRPr lang="en-US"/>
        </a:p>
      </dgm:t>
    </dgm:pt>
    <dgm:pt modelId="{26BB4A69-A165-403D-9AA3-5989442F6999}" type="pres">
      <dgm:prSet presAssocID="{F01220D3-3BA6-49D9-A1B1-F55DD06C2CE1}" presName="linear" presStyleCnt="0">
        <dgm:presLayoutVars>
          <dgm:animLvl val="lvl"/>
          <dgm:resizeHandles val="exact"/>
        </dgm:presLayoutVars>
      </dgm:prSet>
      <dgm:spPr/>
    </dgm:pt>
    <dgm:pt modelId="{92264FE7-8129-4B61-A074-315BBCA4B317}" type="pres">
      <dgm:prSet presAssocID="{CE832490-F1C8-4CB5-902B-26306AEBF13A}" presName="parentText" presStyleLbl="node1" presStyleIdx="0" presStyleCnt="2">
        <dgm:presLayoutVars>
          <dgm:chMax val="0"/>
          <dgm:bulletEnabled val="1"/>
        </dgm:presLayoutVars>
      </dgm:prSet>
      <dgm:spPr/>
    </dgm:pt>
    <dgm:pt modelId="{EB6390A4-A6F8-4ED1-B523-7FB98EBF309B}" type="pres">
      <dgm:prSet presAssocID="{93B00FDD-3D57-440C-B08E-5034BA1C65C1}" presName="spacer" presStyleCnt="0"/>
      <dgm:spPr/>
    </dgm:pt>
    <dgm:pt modelId="{4DE7553E-6907-4AF8-B4BB-D54DC5F7A2B8}" type="pres">
      <dgm:prSet presAssocID="{E80B079B-C1EA-4508-938F-7B0B78E62132}" presName="parentText" presStyleLbl="node1" presStyleIdx="1" presStyleCnt="2">
        <dgm:presLayoutVars>
          <dgm:chMax val="0"/>
          <dgm:bulletEnabled val="1"/>
        </dgm:presLayoutVars>
      </dgm:prSet>
      <dgm:spPr/>
    </dgm:pt>
    <dgm:pt modelId="{6DABF5B7-8A90-4A6E-9910-0A5EF93076EE}" type="pres">
      <dgm:prSet presAssocID="{E80B079B-C1EA-4508-938F-7B0B78E62132}" presName="childText" presStyleLbl="revTx" presStyleIdx="0" presStyleCnt="1">
        <dgm:presLayoutVars>
          <dgm:bulletEnabled val="1"/>
        </dgm:presLayoutVars>
      </dgm:prSet>
      <dgm:spPr/>
    </dgm:pt>
  </dgm:ptLst>
  <dgm:cxnLst>
    <dgm:cxn modelId="{9644B919-1FB2-4327-9E6E-DC75F22D9DA6}" type="presOf" srcId="{76295F53-7FE7-4537-9724-907B0A912F01}" destId="{6DABF5B7-8A90-4A6E-9910-0A5EF93076EE}" srcOrd="0" destOrd="4" presId="urn:microsoft.com/office/officeart/2005/8/layout/vList2"/>
    <dgm:cxn modelId="{ABD1AD1D-E18D-4902-AC56-2E7937D569DC}" srcId="{E80B079B-C1EA-4508-938F-7B0B78E62132}" destId="{C3C6A2C4-8EEF-4AF0-AC36-EF6CDBC4DC13}" srcOrd="2" destOrd="0" parTransId="{49CFFB42-6D65-4818-9488-E3835BB91AA3}" sibTransId="{C080E1AC-F18F-49CC-B879-78E2D4F5E9A8}"/>
    <dgm:cxn modelId="{E3E44235-8FA6-48E3-91B1-D5A9CB0430E2}" type="presOf" srcId="{E80B079B-C1EA-4508-938F-7B0B78E62132}" destId="{4DE7553E-6907-4AF8-B4BB-D54DC5F7A2B8}" srcOrd="0" destOrd="0" presId="urn:microsoft.com/office/officeart/2005/8/layout/vList2"/>
    <dgm:cxn modelId="{D005853C-5346-4E18-B067-24B32220174F}" type="presOf" srcId="{C3C6A2C4-8EEF-4AF0-AC36-EF6CDBC4DC13}" destId="{6DABF5B7-8A90-4A6E-9910-0A5EF93076EE}" srcOrd="0" destOrd="2" presId="urn:microsoft.com/office/officeart/2005/8/layout/vList2"/>
    <dgm:cxn modelId="{35657E46-BCC9-46F0-AC47-400F3B848DF6}" type="presOf" srcId="{851AA120-3BEB-452E-9087-4C7E347E0032}" destId="{6DABF5B7-8A90-4A6E-9910-0A5EF93076EE}" srcOrd="0" destOrd="1" presId="urn:microsoft.com/office/officeart/2005/8/layout/vList2"/>
    <dgm:cxn modelId="{4A0EF969-CCBC-4A53-893F-736CE5D15194}" srcId="{F01220D3-3BA6-49D9-A1B1-F55DD06C2CE1}" destId="{CE832490-F1C8-4CB5-902B-26306AEBF13A}" srcOrd="0" destOrd="0" parTransId="{EFB0B98D-838B-44AD-B5A6-0F857E3E587F}" sibTransId="{93B00FDD-3D57-440C-B08E-5034BA1C65C1}"/>
    <dgm:cxn modelId="{A2297652-9C45-44C1-BF6A-2C6F3D67051C}" type="presOf" srcId="{CE832490-F1C8-4CB5-902B-26306AEBF13A}" destId="{92264FE7-8129-4B61-A074-315BBCA4B317}" srcOrd="0" destOrd="0" presId="urn:microsoft.com/office/officeart/2005/8/layout/vList2"/>
    <dgm:cxn modelId="{802D8F86-AF24-4BCC-A69D-5417C046797C}" type="presOf" srcId="{C870D7E8-C820-470F-9961-1FC2A0A130CC}" destId="{6DABF5B7-8A90-4A6E-9910-0A5EF93076EE}" srcOrd="0" destOrd="3" presId="urn:microsoft.com/office/officeart/2005/8/layout/vList2"/>
    <dgm:cxn modelId="{BF7D6497-3338-49B3-B2BE-90B0007FD842}" srcId="{E80B079B-C1EA-4508-938F-7B0B78E62132}" destId="{C870D7E8-C820-470F-9961-1FC2A0A130CC}" srcOrd="3" destOrd="0" parTransId="{33690B05-2813-46C3-BEF1-61B353646026}" sibTransId="{5D683C33-03D2-4045-9165-DD1771527CB2}"/>
    <dgm:cxn modelId="{080D3AB3-9515-4D46-8F1B-A677C12A86A8}" type="presOf" srcId="{B926660A-CFF2-4211-A970-52A089ED6B05}" destId="{6DABF5B7-8A90-4A6E-9910-0A5EF93076EE}" srcOrd="0" destOrd="0" presId="urn:microsoft.com/office/officeart/2005/8/layout/vList2"/>
    <dgm:cxn modelId="{FAD6DFBE-DA10-4A91-AF74-38434B9BE023}" srcId="{F01220D3-3BA6-49D9-A1B1-F55DD06C2CE1}" destId="{E80B079B-C1EA-4508-938F-7B0B78E62132}" srcOrd="1" destOrd="0" parTransId="{9FBB4168-BE38-495B-B17B-BF1863AF1339}" sibTransId="{DD6E9DD9-C70B-4A3D-9664-C60A613B0E61}"/>
    <dgm:cxn modelId="{E4F269C9-A5F3-4AC5-8D05-113267E857BF}" srcId="{E80B079B-C1EA-4508-938F-7B0B78E62132}" destId="{851AA120-3BEB-452E-9087-4C7E347E0032}" srcOrd="1" destOrd="0" parTransId="{BCE3344C-BBB5-4E35-9A33-81F3A1CA40CB}" sibTransId="{483BEB81-D227-4F7D-8727-7D5102C8C6EF}"/>
    <dgm:cxn modelId="{D3A7E9D0-716D-416E-926A-AD8D98099032}" srcId="{E80B079B-C1EA-4508-938F-7B0B78E62132}" destId="{76295F53-7FE7-4537-9724-907B0A912F01}" srcOrd="4" destOrd="0" parTransId="{7E487440-A677-4707-BF42-AECC50BD8345}" sibTransId="{9FADCA4E-8096-42C4-A7A5-5FDD56ED1279}"/>
    <dgm:cxn modelId="{ADBE03E4-7A07-4E78-B1B9-AA09AEA5D388}" type="presOf" srcId="{F01220D3-3BA6-49D9-A1B1-F55DD06C2CE1}" destId="{26BB4A69-A165-403D-9AA3-5989442F6999}" srcOrd="0" destOrd="0" presId="urn:microsoft.com/office/officeart/2005/8/layout/vList2"/>
    <dgm:cxn modelId="{877970E4-6160-4436-A5FC-C8D38EE6739C}" srcId="{E80B079B-C1EA-4508-938F-7B0B78E62132}" destId="{B926660A-CFF2-4211-A970-52A089ED6B05}" srcOrd="0" destOrd="0" parTransId="{1462D233-4E99-4BD1-8CED-01060733C9FB}" sibTransId="{24B8A1A5-EE01-49D4-98FA-0CF5133BD05D}"/>
    <dgm:cxn modelId="{F8B289AD-7EA7-4633-A680-31F5199D9DCE}" type="presParOf" srcId="{26BB4A69-A165-403D-9AA3-5989442F6999}" destId="{92264FE7-8129-4B61-A074-315BBCA4B317}" srcOrd="0" destOrd="0" presId="urn:microsoft.com/office/officeart/2005/8/layout/vList2"/>
    <dgm:cxn modelId="{0D245983-94AF-4223-8D8E-D5701CF3624E}" type="presParOf" srcId="{26BB4A69-A165-403D-9AA3-5989442F6999}" destId="{EB6390A4-A6F8-4ED1-B523-7FB98EBF309B}" srcOrd="1" destOrd="0" presId="urn:microsoft.com/office/officeart/2005/8/layout/vList2"/>
    <dgm:cxn modelId="{BE00CAFC-3DD7-4E5E-A755-7FD3DD8E31EB}" type="presParOf" srcId="{26BB4A69-A165-403D-9AA3-5989442F6999}" destId="{4DE7553E-6907-4AF8-B4BB-D54DC5F7A2B8}" srcOrd="2" destOrd="0" presId="urn:microsoft.com/office/officeart/2005/8/layout/vList2"/>
    <dgm:cxn modelId="{B6CE2140-1090-4BCD-8283-E338EF34A19E}" type="presParOf" srcId="{26BB4A69-A165-403D-9AA3-5989442F6999}" destId="{6DABF5B7-8A90-4A6E-9910-0A5EF93076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BBABB9F-29BC-436C-8AE0-419C0C6E887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7BA2E8C-7177-4E62-8C86-6E68633771F4}">
      <dgm:prSet custT="1"/>
      <dgm:spPr/>
      <dgm:t>
        <a:bodyPr/>
        <a:lstStyle/>
        <a:p>
          <a:r>
            <a:rPr lang="en-US" sz="2000" dirty="0"/>
            <a:t>Consumers will be given a written copy of their </a:t>
          </a:r>
          <a:r>
            <a:rPr lang="en-US" sz="2100" dirty="0"/>
            <a:t>rights</a:t>
          </a:r>
        </a:p>
      </dgm:t>
    </dgm:pt>
    <dgm:pt modelId="{15A2A41D-8F25-4B04-93D8-F6395C846504}" type="parTrans" cxnId="{E5818409-89CA-4BCD-8DDC-1267F2BB9545}">
      <dgm:prSet/>
      <dgm:spPr/>
      <dgm:t>
        <a:bodyPr/>
        <a:lstStyle/>
        <a:p>
          <a:endParaRPr lang="en-US"/>
        </a:p>
      </dgm:t>
    </dgm:pt>
    <dgm:pt modelId="{F471A0B9-7FE2-44FA-84CB-1E09491D4CB5}" type="sibTrans" cxnId="{E5818409-89CA-4BCD-8DDC-1267F2BB9545}">
      <dgm:prSet/>
      <dgm:spPr/>
      <dgm:t>
        <a:bodyPr/>
        <a:lstStyle/>
        <a:p>
          <a:endParaRPr lang="en-US"/>
        </a:p>
      </dgm:t>
    </dgm:pt>
    <dgm:pt modelId="{7BAB18F8-E33C-49FF-AC63-71BA09412FCA}">
      <dgm:prSet custT="1"/>
      <dgm:spPr/>
      <dgm:t>
        <a:bodyPr/>
        <a:lstStyle/>
        <a:p>
          <a:r>
            <a:rPr lang="en-US" sz="2100" dirty="0"/>
            <a:t>Staff are required to explain rights to consumers</a:t>
          </a:r>
        </a:p>
      </dgm:t>
    </dgm:pt>
    <dgm:pt modelId="{3AF637FC-5E45-48C9-9236-B89A7A56A07A}" type="parTrans" cxnId="{0BB10252-797B-42DF-88A5-C185C980EE78}">
      <dgm:prSet/>
      <dgm:spPr/>
      <dgm:t>
        <a:bodyPr/>
        <a:lstStyle/>
        <a:p>
          <a:endParaRPr lang="en-US"/>
        </a:p>
      </dgm:t>
    </dgm:pt>
    <dgm:pt modelId="{6B5A7087-DBD9-4C6A-994D-2F28C82E3970}" type="sibTrans" cxnId="{0BB10252-797B-42DF-88A5-C185C980EE78}">
      <dgm:prSet/>
      <dgm:spPr/>
      <dgm:t>
        <a:bodyPr/>
        <a:lstStyle/>
        <a:p>
          <a:endParaRPr lang="en-US"/>
        </a:p>
      </dgm:t>
    </dgm:pt>
    <dgm:pt modelId="{1C7B2274-F31A-4B8F-BCF9-52DD2BD51FFB}">
      <dgm:prSet custT="1"/>
      <dgm:spPr/>
      <dgm:t>
        <a:bodyPr/>
        <a:lstStyle/>
        <a:p>
          <a:r>
            <a:rPr lang="en-US" sz="2100" dirty="0"/>
            <a:t>Staff are required to explain any rules consumers are expected to follow</a:t>
          </a:r>
        </a:p>
      </dgm:t>
    </dgm:pt>
    <dgm:pt modelId="{3043D199-BFD4-4657-B4A9-1BB7FB75C04D}" type="parTrans" cxnId="{C53464DA-CEA0-4635-938B-0CD1FE14EFD9}">
      <dgm:prSet/>
      <dgm:spPr/>
      <dgm:t>
        <a:bodyPr/>
        <a:lstStyle/>
        <a:p>
          <a:endParaRPr lang="en-US"/>
        </a:p>
      </dgm:t>
    </dgm:pt>
    <dgm:pt modelId="{87F7862C-0E9B-4C18-8A68-6B8348AD2BB1}" type="sibTrans" cxnId="{C53464DA-CEA0-4635-938B-0CD1FE14EFD9}">
      <dgm:prSet/>
      <dgm:spPr/>
      <dgm:t>
        <a:bodyPr/>
        <a:lstStyle/>
        <a:p>
          <a:endParaRPr lang="en-US"/>
        </a:p>
      </dgm:t>
    </dgm:pt>
    <dgm:pt modelId="{6B28ECB4-7BF3-4928-BA39-B67EE4DD742B}">
      <dgm:prSet custT="1"/>
      <dgm:spPr/>
      <dgm:t>
        <a:bodyPr/>
        <a:lstStyle/>
        <a:p>
          <a:r>
            <a:rPr lang="en-US" sz="2100" dirty="0"/>
            <a:t>All new staff shall receive information about the rights of consumers and engage in periodic trainings</a:t>
          </a:r>
        </a:p>
      </dgm:t>
    </dgm:pt>
    <dgm:pt modelId="{7B1E9B75-3B28-45FE-AA15-0418E8456756}" type="parTrans" cxnId="{B723CEE4-3D9B-4244-AAB1-C2CF1A127C5D}">
      <dgm:prSet/>
      <dgm:spPr/>
      <dgm:t>
        <a:bodyPr/>
        <a:lstStyle/>
        <a:p>
          <a:endParaRPr lang="en-US"/>
        </a:p>
      </dgm:t>
    </dgm:pt>
    <dgm:pt modelId="{E0D77AF6-1F2C-4E6A-85D7-17183EA61B19}" type="sibTrans" cxnId="{B723CEE4-3D9B-4244-AAB1-C2CF1A127C5D}">
      <dgm:prSet/>
      <dgm:spPr/>
      <dgm:t>
        <a:bodyPr/>
        <a:lstStyle/>
        <a:p>
          <a:endParaRPr lang="en-US"/>
        </a:p>
      </dgm:t>
    </dgm:pt>
    <dgm:pt modelId="{E2116590-DC03-4DB3-BAA1-46E693D3D3DA}" type="pres">
      <dgm:prSet presAssocID="{2BBABB9F-29BC-436C-8AE0-419C0C6E8870}" presName="linear" presStyleCnt="0">
        <dgm:presLayoutVars>
          <dgm:animLvl val="lvl"/>
          <dgm:resizeHandles val="exact"/>
        </dgm:presLayoutVars>
      </dgm:prSet>
      <dgm:spPr/>
    </dgm:pt>
    <dgm:pt modelId="{B95ADEB7-650D-4A98-B771-DABA659F0AFF}" type="pres">
      <dgm:prSet presAssocID="{97BA2E8C-7177-4E62-8C86-6E68633771F4}" presName="parentText" presStyleLbl="node1" presStyleIdx="0" presStyleCnt="4" custLinFactNeighborX="-281" custLinFactNeighborY="20259">
        <dgm:presLayoutVars>
          <dgm:chMax val="0"/>
          <dgm:bulletEnabled val="1"/>
        </dgm:presLayoutVars>
      </dgm:prSet>
      <dgm:spPr/>
    </dgm:pt>
    <dgm:pt modelId="{90CCF82B-5DD2-4056-999A-EB677CC63637}" type="pres">
      <dgm:prSet presAssocID="{F471A0B9-7FE2-44FA-84CB-1E09491D4CB5}" presName="spacer" presStyleCnt="0"/>
      <dgm:spPr/>
    </dgm:pt>
    <dgm:pt modelId="{C38DCB6B-2D00-4F9E-9766-F160A29E32FE}" type="pres">
      <dgm:prSet presAssocID="{7BAB18F8-E33C-49FF-AC63-71BA09412FCA}" presName="parentText" presStyleLbl="node1" presStyleIdx="1" presStyleCnt="4">
        <dgm:presLayoutVars>
          <dgm:chMax val="0"/>
          <dgm:bulletEnabled val="1"/>
        </dgm:presLayoutVars>
      </dgm:prSet>
      <dgm:spPr/>
    </dgm:pt>
    <dgm:pt modelId="{BA5E7CA1-4330-40EA-AC94-98A3C126C678}" type="pres">
      <dgm:prSet presAssocID="{6B5A7087-DBD9-4C6A-994D-2F28C82E3970}" presName="spacer" presStyleCnt="0"/>
      <dgm:spPr/>
    </dgm:pt>
    <dgm:pt modelId="{D813682F-6512-420F-A39E-FEA0259458F1}" type="pres">
      <dgm:prSet presAssocID="{1C7B2274-F31A-4B8F-BCF9-52DD2BD51FFB}" presName="parentText" presStyleLbl="node1" presStyleIdx="2" presStyleCnt="4">
        <dgm:presLayoutVars>
          <dgm:chMax val="0"/>
          <dgm:bulletEnabled val="1"/>
        </dgm:presLayoutVars>
      </dgm:prSet>
      <dgm:spPr/>
    </dgm:pt>
    <dgm:pt modelId="{26DCF609-F02F-45D3-BF01-9ACA6080104A}" type="pres">
      <dgm:prSet presAssocID="{87F7862C-0E9B-4C18-8A68-6B8348AD2BB1}" presName="spacer" presStyleCnt="0"/>
      <dgm:spPr/>
    </dgm:pt>
    <dgm:pt modelId="{28DC6E89-B8EB-4BE3-8D09-078AA1C3E011}" type="pres">
      <dgm:prSet presAssocID="{6B28ECB4-7BF3-4928-BA39-B67EE4DD742B}" presName="parentText" presStyleLbl="node1" presStyleIdx="3" presStyleCnt="4">
        <dgm:presLayoutVars>
          <dgm:chMax val="0"/>
          <dgm:bulletEnabled val="1"/>
        </dgm:presLayoutVars>
      </dgm:prSet>
      <dgm:spPr/>
    </dgm:pt>
  </dgm:ptLst>
  <dgm:cxnLst>
    <dgm:cxn modelId="{E5818409-89CA-4BCD-8DDC-1267F2BB9545}" srcId="{2BBABB9F-29BC-436C-8AE0-419C0C6E8870}" destId="{97BA2E8C-7177-4E62-8C86-6E68633771F4}" srcOrd="0" destOrd="0" parTransId="{15A2A41D-8F25-4B04-93D8-F6395C846504}" sibTransId="{F471A0B9-7FE2-44FA-84CB-1E09491D4CB5}"/>
    <dgm:cxn modelId="{C7EAFE4F-DC7C-4BF8-A39D-13246AD64545}" type="presOf" srcId="{97BA2E8C-7177-4E62-8C86-6E68633771F4}" destId="{B95ADEB7-650D-4A98-B771-DABA659F0AFF}" srcOrd="0" destOrd="0" presId="urn:microsoft.com/office/officeart/2005/8/layout/vList2"/>
    <dgm:cxn modelId="{EEEBC051-26AB-4724-B8DD-C3034CE95E8C}" type="presOf" srcId="{7BAB18F8-E33C-49FF-AC63-71BA09412FCA}" destId="{C38DCB6B-2D00-4F9E-9766-F160A29E32FE}" srcOrd="0" destOrd="0" presId="urn:microsoft.com/office/officeart/2005/8/layout/vList2"/>
    <dgm:cxn modelId="{0BB10252-797B-42DF-88A5-C185C980EE78}" srcId="{2BBABB9F-29BC-436C-8AE0-419C0C6E8870}" destId="{7BAB18F8-E33C-49FF-AC63-71BA09412FCA}" srcOrd="1" destOrd="0" parTransId="{3AF637FC-5E45-48C9-9236-B89A7A56A07A}" sibTransId="{6B5A7087-DBD9-4C6A-994D-2F28C82E3970}"/>
    <dgm:cxn modelId="{FB8CBA8C-199E-4233-8E3B-87E37B308A25}" type="presOf" srcId="{2BBABB9F-29BC-436C-8AE0-419C0C6E8870}" destId="{E2116590-DC03-4DB3-BAA1-46E693D3D3DA}" srcOrd="0" destOrd="0" presId="urn:microsoft.com/office/officeart/2005/8/layout/vList2"/>
    <dgm:cxn modelId="{BF829EA8-324F-45C4-8F26-CFDD39A89FDC}" type="presOf" srcId="{6B28ECB4-7BF3-4928-BA39-B67EE4DD742B}" destId="{28DC6E89-B8EB-4BE3-8D09-078AA1C3E011}" srcOrd="0" destOrd="0" presId="urn:microsoft.com/office/officeart/2005/8/layout/vList2"/>
    <dgm:cxn modelId="{1A5FE2B3-EC70-4607-8E32-E6FD357E1BCF}" type="presOf" srcId="{1C7B2274-F31A-4B8F-BCF9-52DD2BD51FFB}" destId="{D813682F-6512-420F-A39E-FEA0259458F1}" srcOrd="0" destOrd="0" presId="urn:microsoft.com/office/officeart/2005/8/layout/vList2"/>
    <dgm:cxn modelId="{C53464DA-CEA0-4635-938B-0CD1FE14EFD9}" srcId="{2BBABB9F-29BC-436C-8AE0-419C0C6E8870}" destId="{1C7B2274-F31A-4B8F-BCF9-52DD2BD51FFB}" srcOrd="2" destOrd="0" parTransId="{3043D199-BFD4-4657-B4A9-1BB7FB75C04D}" sibTransId="{87F7862C-0E9B-4C18-8A68-6B8348AD2BB1}"/>
    <dgm:cxn modelId="{B723CEE4-3D9B-4244-AAB1-C2CF1A127C5D}" srcId="{2BBABB9F-29BC-436C-8AE0-419C0C6E8870}" destId="{6B28ECB4-7BF3-4928-BA39-B67EE4DD742B}" srcOrd="3" destOrd="0" parTransId="{7B1E9B75-3B28-45FE-AA15-0418E8456756}" sibTransId="{E0D77AF6-1F2C-4E6A-85D7-17183EA61B19}"/>
    <dgm:cxn modelId="{EB765995-579B-480D-BE67-0228683E77AC}" type="presParOf" srcId="{E2116590-DC03-4DB3-BAA1-46E693D3D3DA}" destId="{B95ADEB7-650D-4A98-B771-DABA659F0AFF}" srcOrd="0" destOrd="0" presId="urn:microsoft.com/office/officeart/2005/8/layout/vList2"/>
    <dgm:cxn modelId="{AC95327F-1BC4-49A7-9E31-9F2D18EAAA41}" type="presParOf" srcId="{E2116590-DC03-4DB3-BAA1-46E693D3D3DA}" destId="{90CCF82B-5DD2-4056-999A-EB677CC63637}" srcOrd="1" destOrd="0" presId="urn:microsoft.com/office/officeart/2005/8/layout/vList2"/>
    <dgm:cxn modelId="{87F46239-8468-4375-86EF-5F85DFB48003}" type="presParOf" srcId="{E2116590-DC03-4DB3-BAA1-46E693D3D3DA}" destId="{C38DCB6B-2D00-4F9E-9766-F160A29E32FE}" srcOrd="2" destOrd="0" presId="urn:microsoft.com/office/officeart/2005/8/layout/vList2"/>
    <dgm:cxn modelId="{E16EABF8-0A44-4E78-A929-C50E6FBDD33E}" type="presParOf" srcId="{E2116590-DC03-4DB3-BAA1-46E693D3D3DA}" destId="{BA5E7CA1-4330-40EA-AC94-98A3C126C678}" srcOrd="3" destOrd="0" presId="urn:microsoft.com/office/officeart/2005/8/layout/vList2"/>
    <dgm:cxn modelId="{64DDC1C6-6FDE-425A-9F5B-C2389C48A2EC}" type="presParOf" srcId="{E2116590-DC03-4DB3-BAA1-46E693D3D3DA}" destId="{D813682F-6512-420F-A39E-FEA0259458F1}" srcOrd="4" destOrd="0" presId="urn:microsoft.com/office/officeart/2005/8/layout/vList2"/>
    <dgm:cxn modelId="{BF6462F4-A008-4C99-8757-0B3F18F2DDB1}" type="presParOf" srcId="{E2116590-DC03-4DB3-BAA1-46E693D3D3DA}" destId="{26DCF609-F02F-45D3-BF01-9ACA6080104A}" srcOrd="5" destOrd="0" presId="urn:microsoft.com/office/officeart/2005/8/layout/vList2"/>
    <dgm:cxn modelId="{0B1D94B4-5265-4AED-B144-17C0A533D2E8}" type="presParOf" srcId="{E2116590-DC03-4DB3-BAA1-46E693D3D3DA}" destId="{28DC6E89-B8EB-4BE3-8D09-078AA1C3E01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AA8574-8EDC-4AD7-BF6E-220C3F6625F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A8B3550-4AB8-4697-98D6-6DFE563BB12B}">
      <dgm:prSet/>
      <dgm:spPr/>
      <dgm:t>
        <a:bodyPr/>
        <a:lstStyle/>
        <a:p>
          <a:r>
            <a:rPr lang="en-US" dirty="0"/>
            <a:t>Foundations of Client Rights</a:t>
          </a:r>
        </a:p>
      </dgm:t>
    </dgm:pt>
    <dgm:pt modelId="{C41D40DC-D058-4AE5-AFA0-B098DBE90B6B}" type="parTrans" cxnId="{0483FFE7-6225-43A0-9794-4E224FD1F7BF}">
      <dgm:prSet/>
      <dgm:spPr/>
      <dgm:t>
        <a:bodyPr/>
        <a:lstStyle/>
        <a:p>
          <a:endParaRPr lang="en-US"/>
        </a:p>
      </dgm:t>
    </dgm:pt>
    <dgm:pt modelId="{252E2082-4047-49AF-81A3-5BF7B9155852}" type="sibTrans" cxnId="{0483FFE7-6225-43A0-9794-4E224FD1F7BF}">
      <dgm:prSet/>
      <dgm:spPr/>
      <dgm:t>
        <a:bodyPr/>
        <a:lstStyle/>
        <a:p>
          <a:endParaRPr lang="en-US"/>
        </a:p>
      </dgm:t>
    </dgm:pt>
    <dgm:pt modelId="{8FF7C1F9-3FB3-47FD-A283-652ED160418E}">
      <dgm:prSet/>
      <dgm:spPr/>
      <dgm:t>
        <a:bodyPr/>
        <a:lstStyle/>
        <a:p>
          <a:r>
            <a:rPr lang="en-US" dirty="0"/>
            <a:t>Touch and Consent</a:t>
          </a:r>
        </a:p>
      </dgm:t>
    </dgm:pt>
    <dgm:pt modelId="{AC7C7177-B138-4812-89E3-AE016762D10C}" type="parTrans" cxnId="{F7574ABB-A12C-4D8D-B580-8BB141B71BAF}">
      <dgm:prSet/>
      <dgm:spPr/>
      <dgm:t>
        <a:bodyPr/>
        <a:lstStyle/>
        <a:p>
          <a:endParaRPr lang="en-US"/>
        </a:p>
      </dgm:t>
    </dgm:pt>
    <dgm:pt modelId="{AECB281A-1A8C-4384-ACDE-6A6EECC8886B}" type="sibTrans" cxnId="{F7574ABB-A12C-4D8D-B580-8BB141B71BAF}">
      <dgm:prSet/>
      <dgm:spPr/>
      <dgm:t>
        <a:bodyPr/>
        <a:lstStyle/>
        <a:p>
          <a:endParaRPr lang="en-US"/>
        </a:p>
      </dgm:t>
    </dgm:pt>
    <dgm:pt modelId="{B23D6707-D314-47A8-96DA-F03BB6A96E5E}">
      <dgm:prSet/>
      <dgm:spPr/>
      <dgm:t>
        <a:bodyPr/>
        <a:lstStyle/>
        <a:p>
          <a:r>
            <a:rPr lang="en-US" dirty="0"/>
            <a:t>Abuse and Neglect</a:t>
          </a:r>
        </a:p>
      </dgm:t>
    </dgm:pt>
    <dgm:pt modelId="{537E0C36-0BC0-4B84-A55D-26A53C9E4B36}" type="parTrans" cxnId="{165E676D-8967-4BFE-822A-204DAC3926BC}">
      <dgm:prSet/>
      <dgm:spPr/>
      <dgm:t>
        <a:bodyPr/>
        <a:lstStyle/>
        <a:p>
          <a:endParaRPr lang="en-US"/>
        </a:p>
      </dgm:t>
    </dgm:pt>
    <dgm:pt modelId="{42522409-4733-4917-BA78-9D101A853067}" type="sibTrans" cxnId="{165E676D-8967-4BFE-822A-204DAC3926BC}">
      <dgm:prSet/>
      <dgm:spPr/>
      <dgm:t>
        <a:bodyPr/>
        <a:lstStyle/>
        <a:p>
          <a:endParaRPr lang="en-US"/>
        </a:p>
      </dgm:t>
    </dgm:pt>
    <dgm:pt modelId="{AC478496-8951-49B4-BB0F-86540BDA15D3}">
      <dgm:prSet/>
      <dgm:spPr/>
      <dgm:t>
        <a:bodyPr/>
        <a:lstStyle/>
        <a:p>
          <a:r>
            <a:rPr lang="en-US" dirty="0"/>
            <a:t>Therapeutic Relationships</a:t>
          </a:r>
        </a:p>
      </dgm:t>
    </dgm:pt>
    <dgm:pt modelId="{5546DF3A-8CF5-4490-95B2-63F6E9DFC68F}" type="parTrans" cxnId="{2DC86A1B-86CC-4145-9EE3-19377212A8C2}">
      <dgm:prSet/>
      <dgm:spPr/>
      <dgm:t>
        <a:bodyPr/>
        <a:lstStyle/>
        <a:p>
          <a:endParaRPr lang="en-US"/>
        </a:p>
      </dgm:t>
    </dgm:pt>
    <dgm:pt modelId="{E87B91A9-BD9A-4570-879F-CC341B0FE9C1}" type="sibTrans" cxnId="{2DC86A1B-86CC-4145-9EE3-19377212A8C2}">
      <dgm:prSet/>
      <dgm:spPr/>
      <dgm:t>
        <a:bodyPr/>
        <a:lstStyle/>
        <a:p>
          <a:endParaRPr lang="en-US"/>
        </a:p>
      </dgm:t>
    </dgm:pt>
    <dgm:pt modelId="{53EE26CD-90B6-4027-8FFB-320DF7F243BF}">
      <dgm:prSet/>
      <dgm:spPr/>
      <dgm:t>
        <a:bodyPr/>
        <a:lstStyle/>
        <a:p>
          <a:r>
            <a:rPr lang="en-US" dirty="0"/>
            <a:t>Confidentiality Rules &amp; HIPAA</a:t>
          </a:r>
        </a:p>
      </dgm:t>
    </dgm:pt>
    <dgm:pt modelId="{06DD8FD4-8663-4132-AFAF-B246B129734F}" type="parTrans" cxnId="{3FE35C05-2841-493B-B0FF-F5AFB47199B9}">
      <dgm:prSet/>
      <dgm:spPr/>
      <dgm:t>
        <a:bodyPr/>
        <a:lstStyle/>
        <a:p>
          <a:endParaRPr lang="en-US"/>
        </a:p>
      </dgm:t>
    </dgm:pt>
    <dgm:pt modelId="{95B4CFC8-C4E3-42A2-989D-1CEE59BEC88C}" type="sibTrans" cxnId="{3FE35C05-2841-493B-B0FF-F5AFB47199B9}">
      <dgm:prSet/>
      <dgm:spPr/>
      <dgm:t>
        <a:bodyPr/>
        <a:lstStyle/>
        <a:p>
          <a:endParaRPr lang="en-US"/>
        </a:p>
      </dgm:t>
    </dgm:pt>
    <dgm:pt modelId="{570D347D-66B9-4C9D-B2D6-5D64669C9056}" type="pres">
      <dgm:prSet presAssocID="{ADAA8574-8EDC-4AD7-BF6E-220C3F6625FA}" presName="linear" presStyleCnt="0">
        <dgm:presLayoutVars>
          <dgm:animLvl val="lvl"/>
          <dgm:resizeHandles val="exact"/>
        </dgm:presLayoutVars>
      </dgm:prSet>
      <dgm:spPr/>
    </dgm:pt>
    <dgm:pt modelId="{B0E8AB5E-CAEA-45BF-81FE-69C965385506}" type="pres">
      <dgm:prSet presAssocID="{7A8B3550-4AB8-4697-98D6-6DFE563BB12B}" presName="parentText" presStyleLbl="node1" presStyleIdx="0" presStyleCnt="5">
        <dgm:presLayoutVars>
          <dgm:chMax val="0"/>
          <dgm:bulletEnabled val="1"/>
        </dgm:presLayoutVars>
      </dgm:prSet>
      <dgm:spPr/>
    </dgm:pt>
    <dgm:pt modelId="{B284F396-9909-48CB-AABC-B22441C061B5}" type="pres">
      <dgm:prSet presAssocID="{252E2082-4047-49AF-81A3-5BF7B9155852}" presName="spacer" presStyleCnt="0"/>
      <dgm:spPr/>
    </dgm:pt>
    <dgm:pt modelId="{42888F12-4937-44F0-B270-E6AC653722B5}" type="pres">
      <dgm:prSet presAssocID="{8FF7C1F9-3FB3-47FD-A283-652ED160418E}" presName="parentText" presStyleLbl="node1" presStyleIdx="1" presStyleCnt="5">
        <dgm:presLayoutVars>
          <dgm:chMax val="0"/>
          <dgm:bulletEnabled val="1"/>
        </dgm:presLayoutVars>
      </dgm:prSet>
      <dgm:spPr/>
    </dgm:pt>
    <dgm:pt modelId="{4D6A72F5-8F22-4B63-8979-541D1C8D8263}" type="pres">
      <dgm:prSet presAssocID="{AECB281A-1A8C-4384-ACDE-6A6EECC8886B}" presName="spacer" presStyleCnt="0"/>
      <dgm:spPr/>
    </dgm:pt>
    <dgm:pt modelId="{083B7042-57D8-4959-9D4B-10D295EA019F}" type="pres">
      <dgm:prSet presAssocID="{B23D6707-D314-47A8-96DA-F03BB6A96E5E}" presName="parentText" presStyleLbl="node1" presStyleIdx="2" presStyleCnt="5" custLinFactNeighborX="5365" custLinFactNeighborY="-401">
        <dgm:presLayoutVars>
          <dgm:chMax val="0"/>
          <dgm:bulletEnabled val="1"/>
        </dgm:presLayoutVars>
      </dgm:prSet>
      <dgm:spPr/>
    </dgm:pt>
    <dgm:pt modelId="{FEE82A15-BCCC-43DC-A9AE-4B48F2694262}" type="pres">
      <dgm:prSet presAssocID="{42522409-4733-4917-BA78-9D101A853067}" presName="spacer" presStyleCnt="0"/>
      <dgm:spPr/>
    </dgm:pt>
    <dgm:pt modelId="{9B473B86-D129-4584-9850-7837C35253D6}" type="pres">
      <dgm:prSet presAssocID="{53EE26CD-90B6-4027-8FFB-320DF7F243BF}" presName="parentText" presStyleLbl="node1" presStyleIdx="3" presStyleCnt="5">
        <dgm:presLayoutVars>
          <dgm:chMax val="0"/>
          <dgm:bulletEnabled val="1"/>
        </dgm:presLayoutVars>
      </dgm:prSet>
      <dgm:spPr/>
    </dgm:pt>
    <dgm:pt modelId="{BB68DF66-EE20-4AD9-A198-00E44ABD08D0}" type="pres">
      <dgm:prSet presAssocID="{95B4CFC8-C4E3-42A2-989D-1CEE59BEC88C}" presName="spacer" presStyleCnt="0"/>
      <dgm:spPr/>
    </dgm:pt>
    <dgm:pt modelId="{95ADD758-A7D8-4577-B557-D991AAE6D79F}" type="pres">
      <dgm:prSet presAssocID="{AC478496-8951-49B4-BB0F-86540BDA15D3}" presName="parentText" presStyleLbl="node1" presStyleIdx="4" presStyleCnt="5">
        <dgm:presLayoutVars>
          <dgm:chMax val="0"/>
          <dgm:bulletEnabled val="1"/>
        </dgm:presLayoutVars>
      </dgm:prSet>
      <dgm:spPr/>
    </dgm:pt>
  </dgm:ptLst>
  <dgm:cxnLst>
    <dgm:cxn modelId="{3FE35C05-2841-493B-B0FF-F5AFB47199B9}" srcId="{ADAA8574-8EDC-4AD7-BF6E-220C3F6625FA}" destId="{53EE26CD-90B6-4027-8FFB-320DF7F243BF}" srcOrd="3" destOrd="0" parTransId="{06DD8FD4-8663-4132-AFAF-B246B129734F}" sibTransId="{95B4CFC8-C4E3-42A2-989D-1CEE59BEC88C}"/>
    <dgm:cxn modelId="{2DC86A1B-86CC-4145-9EE3-19377212A8C2}" srcId="{ADAA8574-8EDC-4AD7-BF6E-220C3F6625FA}" destId="{AC478496-8951-49B4-BB0F-86540BDA15D3}" srcOrd="4" destOrd="0" parTransId="{5546DF3A-8CF5-4490-95B2-63F6E9DFC68F}" sibTransId="{E87B91A9-BD9A-4570-879F-CC341B0FE9C1}"/>
    <dgm:cxn modelId="{96F9D424-20AC-4BEF-83F0-77539A71695F}" type="presOf" srcId="{B23D6707-D314-47A8-96DA-F03BB6A96E5E}" destId="{083B7042-57D8-4959-9D4B-10D295EA019F}" srcOrd="0" destOrd="0" presId="urn:microsoft.com/office/officeart/2005/8/layout/vList2"/>
    <dgm:cxn modelId="{AF8F356C-6E53-4913-AD30-9F67692D18F4}" type="presOf" srcId="{53EE26CD-90B6-4027-8FFB-320DF7F243BF}" destId="{9B473B86-D129-4584-9850-7837C35253D6}" srcOrd="0" destOrd="0" presId="urn:microsoft.com/office/officeart/2005/8/layout/vList2"/>
    <dgm:cxn modelId="{165E676D-8967-4BFE-822A-204DAC3926BC}" srcId="{ADAA8574-8EDC-4AD7-BF6E-220C3F6625FA}" destId="{B23D6707-D314-47A8-96DA-F03BB6A96E5E}" srcOrd="2" destOrd="0" parTransId="{537E0C36-0BC0-4B84-A55D-26A53C9E4B36}" sibTransId="{42522409-4733-4917-BA78-9D101A853067}"/>
    <dgm:cxn modelId="{C90811A5-C9F5-483D-86B4-DC476C584B17}" type="presOf" srcId="{7A8B3550-4AB8-4697-98D6-6DFE563BB12B}" destId="{B0E8AB5E-CAEA-45BF-81FE-69C965385506}" srcOrd="0" destOrd="0" presId="urn:microsoft.com/office/officeart/2005/8/layout/vList2"/>
    <dgm:cxn modelId="{F7574ABB-A12C-4D8D-B580-8BB141B71BAF}" srcId="{ADAA8574-8EDC-4AD7-BF6E-220C3F6625FA}" destId="{8FF7C1F9-3FB3-47FD-A283-652ED160418E}" srcOrd="1" destOrd="0" parTransId="{AC7C7177-B138-4812-89E3-AE016762D10C}" sibTransId="{AECB281A-1A8C-4384-ACDE-6A6EECC8886B}"/>
    <dgm:cxn modelId="{F036EBC0-C00C-487B-96F0-E236557E673C}" type="presOf" srcId="{AC478496-8951-49B4-BB0F-86540BDA15D3}" destId="{95ADD758-A7D8-4577-B557-D991AAE6D79F}" srcOrd="0" destOrd="0" presId="urn:microsoft.com/office/officeart/2005/8/layout/vList2"/>
    <dgm:cxn modelId="{31502EC1-9981-4355-8EC5-78A703DBD280}" type="presOf" srcId="{ADAA8574-8EDC-4AD7-BF6E-220C3F6625FA}" destId="{570D347D-66B9-4C9D-B2D6-5D64669C9056}" srcOrd="0" destOrd="0" presId="urn:microsoft.com/office/officeart/2005/8/layout/vList2"/>
    <dgm:cxn modelId="{2EAFABCD-55E9-477B-8179-45D77152EFC1}" type="presOf" srcId="{8FF7C1F9-3FB3-47FD-A283-652ED160418E}" destId="{42888F12-4937-44F0-B270-E6AC653722B5}" srcOrd="0" destOrd="0" presId="urn:microsoft.com/office/officeart/2005/8/layout/vList2"/>
    <dgm:cxn modelId="{0483FFE7-6225-43A0-9794-4E224FD1F7BF}" srcId="{ADAA8574-8EDC-4AD7-BF6E-220C3F6625FA}" destId="{7A8B3550-4AB8-4697-98D6-6DFE563BB12B}" srcOrd="0" destOrd="0" parTransId="{C41D40DC-D058-4AE5-AFA0-B098DBE90B6B}" sibTransId="{252E2082-4047-49AF-81A3-5BF7B9155852}"/>
    <dgm:cxn modelId="{CA8892A2-BFA0-463D-B3AA-7B4493DBD2EF}" type="presParOf" srcId="{570D347D-66B9-4C9D-B2D6-5D64669C9056}" destId="{B0E8AB5E-CAEA-45BF-81FE-69C965385506}" srcOrd="0" destOrd="0" presId="urn:microsoft.com/office/officeart/2005/8/layout/vList2"/>
    <dgm:cxn modelId="{C621A2DB-BE3D-4386-9531-B11AFF2FBF54}" type="presParOf" srcId="{570D347D-66B9-4C9D-B2D6-5D64669C9056}" destId="{B284F396-9909-48CB-AABC-B22441C061B5}" srcOrd="1" destOrd="0" presId="urn:microsoft.com/office/officeart/2005/8/layout/vList2"/>
    <dgm:cxn modelId="{02CE4BE4-B532-4D73-AC04-19D5E6D63F2C}" type="presParOf" srcId="{570D347D-66B9-4C9D-B2D6-5D64669C9056}" destId="{42888F12-4937-44F0-B270-E6AC653722B5}" srcOrd="2" destOrd="0" presId="urn:microsoft.com/office/officeart/2005/8/layout/vList2"/>
    <dgm:cxn modelId="{DFA55740-D8C5-4548-8CF3-5A235CFDF807}" type="presParOf" srcId="{570D347D-66B9-4C9D-B2D6-5D64669C9056}" destId="{4D6A72F5-8F22-4B63-8979-541D1C8D8263}" srcOrd="3" destOrd="0" presId="urn:microsoft.com/office/officeart/2005/8/layout/vList2"/>
    <dgm:cxn modelId="{1E4BD712-A05A-4853-87E6-1701A4A8D4AE}" type="presParOf" srcId="{570D347D-66B9-4C9D-B2D6-5D64669C9056}" destId="{083B7042-57D8-4959-9D4B-10D295EA019F}" srcOrd="4" destOrd="0" presId="urn:microsoft.com/office/officeart/2005/8/layout/vList2"/>
    <dgm:cxn modelId="{01981AF1-34AD-4343-AEB0-31C0BB80C310}" type="presParOf" srcId="{570D347D-66B9-4C9D-B2D6-5D64669C9056}" destId="{FEE82A15-BCCC-43DC-A9AE-4B48F2694262}" srcOrd="5" destOrd="0" presId="urn:microsoft.com/office/officeart/2005/8/layout/vList2"/>
    <dgm:cxn modelId="{E3DDA09C-20C1-43C9-B4F5-FA2E967B4C24}" type="presParOf" srcId="{570D347D-66B9-4C9D-B2D6-5D64669C9056}" destId="{9B473B86-D129-4584-9850-7837C35253D6}" srcOrd="6" destOrd="0" presId="urn:microsoft.com/office/officeart/2005/8/layout/vList2"/>
    <dgm:cxn modelId="{0C0892AC-D0D4-4E55-ABEF-237F90389453}" type="presParOf" srcId="{570D347D-66B9-4C9D-B2D6-5D64669C9056}" destId="{BB68DF66-EE20-4AD9-A198-00E44ABD08D0}" srcOrd="7" destOrd="0" presId="urn:microsoft.com/office/officeart/2005/8/layout/vList2"/>
    <dgm:cxn modelId="{C3522AB2-B2FA-4770-B494-3F14E2FA3EE5}" type="presParOf" srcId="{570D347D-66B9-4C9D-B2D6-5D64669C9056}" destId="{95ADD758-A7D8-4577-B557-D991AAE6D79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DAB2A3-5BF6-4D82-BECB-59C56ED64731}" type="doc">
      <dgm:prSet loTypeId="urn:microsoft.com/office/officeart/2016/7/layout/VerticalSolidActionList" loCatId="List" qsTypeId="urn:microsoft.com/office/officeart/2005/8/quickstyle/simple1" qsCatId="simple" csTypeId="urn:microsoft.com/office/officeart/2005/8/colors/colorful2" csCatId="colorful" phldr="1"/>
      <dgm:spPr/>
      <dgm:t>
        <a:bodyPr/>
        <a:lstStyle/>
        <a:p>
          <a:endParaRPr lang="en-US"/>
        </a:p>
      </dgm:t>
    </dgm:pt>
    <dgm:pt modelId="{E63CF928-212E-4E58-944F-77C430B52650}">
      <dgm:prSet/>
      <dgm:spPr/>
      <dgm:t>
        <a:bodyPr/>
        <a:lstStyle/>
        <a:p>
          <a:r>
            <a:rPr lang="en-US" dirty="0"/>
            <a:t>Right</a:t>
          </a:r>
        </a:p>
      </dgm:t>
    </dgm:pt>
    <dgm:pt modelId="{1748B540-AFD4-47F0-9FDF-AD95362E4CAB}" type="parTrans" cxnId="{61ECDEAA-888D-4B85-B31B-3AB625C13973}">
      <dgm:prSet/>
      <dgm:spPr/>
      <dgm:t>
        <a:bodyPr/>
        <a:lstStyle/>
        <a:p>
          <a:endParaRPr lang="en-US"/>
        </a:p>
      </dgm:t>
    </dgm:pt>
    <dgm:pt modelId="{04EB6C54-D7CC-45E9-A7D3-3DBEB179C340}" type="sibTrans" cxnId="{61ECDEAA-888D-4B85-B31B-3AB625C13973}">
      <dgm:prSet/>
      <dgm:spPr/>
      <dgm:t>
        <a:bodyPr/>
        <a:lstStyle/>
        <a:p>
          <a:endParaRPr lang="en-US"/>
        </a:p>
      </dgm:t>
    </dgm:pt>
    <dgm:pt modelId="{537A22B5-7B0B-43B0-BAA8-E9FB6B1298E5}">
      <dgm:prSet custT="1"/>
      <dgm:spPr/>
      <dgm:t>
        <a:bodyPr/>
        <a:lstStyle/>
        <a:p>
          <a:r>
            <a:rPr lang="en-US" sz="2800" dirty="0"/>
            <a:t>to dignity</a:t>
          </a:r>
        </a:p>
      </dgm:t>
    </dgm:pt>
    <dgm:pt modelId="{38ADC6B6-1B67-455A-B9A6-9A534456EF35}" type="parTrans" cxnId="{6BF79960-5CD9-4971-ACD1-42C4D2C53917}">
      <dgm:prSet/>
      <dgm:spPr/>
      <dgm:t>
        <a:bodyPr/>
        <a:lstStyle/>
        <a:p>
          <a:endParaRPr lang="en-US"/>
        </a:p>
      </dgm:t>
    </dgm:pt>
    <dgm:pt modelId="{FE22C46B-85F3-4855-9723-F19B73155167}" type="sibTrans" cxnId="{6BF79960-5CD9-4971-ACD1-42C4D2C53917}">
      <dgm:prSet/>
      <dgm:spPr/>
      <dgm:t>
        <a:bodyPr/>
        <a:lstStyle/>
        <a:p>
          <a:endParaRPr lang="en-US"/>
        </a:p>
      </dgm:t>
    </dgm:pt>
    <dgm:pt modelId="{77DBA19F-F511-4AE9-8EFF-03844C6D8D17}">
      <dgm:prSet/>
      <dgm:spPr/>
      <dgm:t>
        <a:bodyPr/>
        <a:lstStyle/>
        <a:p>
          <a:r>
            <a:rPr lang="en-US" dirty="0"/>
            <a:t>Right</a:t>
          </a:r>
        </a:p>
      </dgm:t>
    </dgm:pt>
    <dgm:pt modelId="{4F23C68C-6031-4386-AE38-31F3E0E5D2C3}" type="parTrans" cxnId="{E3735BC3-E407-4CD3-BD73-926D3972549F}">
      <dgm:prSet/>
      <dgm:spPr/>
      <dgm:t>
        <a:bodyPr/>
        <a:lstStyle/>
        <a:p>
          <a:endParaRPr lang="en-US"/>
        </a:p>
      </dgm:t>
    </dgm:pt>
    <dgm:pt modelId="{28B56882-53AD-4BD7-AEB8-D2A2AB701DF6}" type="sibTrans" cxnId="{E3735BC3-E407-4CD3-BD73-926D3972549F}">
      <dgm:prSet/>
      <dgm:spPr/>
      <dgm:t>
        <a:bodyPr/>
        <a:lstStyle/>
        <a:p>
          <a:endParaRPr lang="en-US"/>
        </a:p>
      </dgm:t>
    </dgm:pt>
    <dgm:pt modelId="{4B9585FD-C858-4A35-A058-08E0881D597D}">
      <dgm:prSet custT="1"/>
      <dgm:spPr/>
      <dgm:t>
        <a:bodyPr/>
        <a:lstStyle/>
        <a:p>
          <a:r>
            <a:rPr lang="en-US" sz="2800" dirty="0"/>
            <a:t>to privacy</a:t>
          </a:r>
        </a:p>
      </dgm:t>
    </dgm:pt>
    <dgm:pt modelId="{E5E24550-27CC-4BAB-B94A-D404766BC7B6}" type="parTrans" cxnId="{E575E435-9799-45D3-8C92-CA3160DAC68A}">
      <dgm:prSet/>
      <dgm:spPr/>
      <dgm:t>
        <a:bodyPr/>
        <a:lstStyle/>
        <a:p>
          <a:endParaRPr lang="en-US"/>
        </a:p>
      </dgm:t>
    </dgm:pt>
    <dgm:pt modelId="{B91BD8C0-14FC-4CA0-9CA8-826B92B7B275}" type="sibTrans" cxnId="{E575E435-9799-45D3-8C92-CA3160DAC68A}">
      <dgm:prSet/>
      <dgm:spPr/>
      <dgm:t>
        <a:bodyPr/>
        <a:lstStyle/>
        <a:p>
          <a:endParaRPr lang="en-US"/>
        </a:p>
      </dgm:t>
    </dgm:pt>
    <dgm:pt modelId="{F4FB5FE8-84CA-4D11-82C8-7BA975B1E325}">
      <dgm:prSet/>
      <dgm:spPr/>
      <dgm:t>
        <a:bodyPr/>
        <a:lstStyle/>
        <a:p>
          <a:r>
            <a:rPr lang="en-US" dirty="0"/>
            <a:t>Right</a:t>
          </a:r>
        </a:p>
      </dgm:t>
    </dgm:pt>
    <dgm:pt modelId="{904764AD-ADFA-4258-988C-07581A1428B3}" type="parTrans" cxnId="{A741F45A-ACE0-436F-B165-C11CD4F8E8FD}">
      <dgm:prSet/>
      <dgm:spPr/>
      <dgm:t>
        <a:bodyPr/>
        <a:lstStyle/>
        <a:p>
          <a:endParaRPr lang="en-US"/>
        </a:p>
      </dgm:t>
    </dgm:pt>
    <dgm:pt modelId="{53349AE2-7EC6-4435-ADCB-9EC310D955BB}" type="sibTrans" cxnId="{A741F45A-ACE0-436F-B165-C11CD4F8E8FD}">
      <dgm:prSet/>
      <dgm:spPr/>
      <dgm:t>
        <a:bodyPr/>
        <a:lstStyle/>
        <a:p>
          <a:endParaRPr lang="en-US"/>
        </a:p>
      </dgm:t>
    </dgm:pt>
    <dgm:pt modelId="{2C6D0D19-B4B5-4870-AC68-7A170DFF31F9}">
      <dgm:prSet custT="1"/>
      <dgm:spPr/>
      <dgm:t>
        <a:bodyPr/>
        <a:lstStyle/>
        <a:p>
          <a:r>
            <a:rPr lang="en-US" sz="2800" dirty="0"/>
            <a:t>to humane care</a:t>
          </a:r>
        </a:p>
      </dgm:t>
    </dgm:pt>
    <dgm:pt modelId="{41A97A08-23C4-4E87-8928-776B91F254E4}" type="parTrans" cxnId="{8823CD7C-A6FD-4304-A5BE-3B33E6939476}">
      <dgm:prSet/>
      <dgm:spPr/>
      <dgm:t>
        <a:bodyPr/>
        <a:lstStyle/>
        <a:p>
          <a:endParaRPr lang="en-US"/>
        </a:p>
      </dgm:t>
    </dgm:pt>
    <dgm:pt modelId="{3828694F-DAF8-4575-9B53-51ED09DDEE17}" type="sibTrans" cxnId="{8823CD7C-A6FD-4304-A5BE-3B33E6939476}">
      <dgm:prSet/>
      <dgm:spPr/>
      <dgm:t>
        <a:bodyPr/>
        <a:lstStyle/>
        <a:p>
          <a:endParaRPr lang="en-US"/>
        </a:p>
      </dgm:t>
    </dgm:pt>
    <dgm:pt modelId="{0AE2F62D-6E9E-4BB4-A3B2-71FF9523A0C1}">
      <dgm:prSet/>
      <dgm:spPr/>
      <dgm:t>
        <a:bodyPr/>
        <a:lstStyle/>
        <a:p>
          <a:r>
            <a:rPr lang="en-US" dirty="0"/>
            <a:t>Right</a:t>
          </a:r>
        </a:p>
      </dgm:t>
    </dgm:pt>
    <dgm:pt modelId="{44B74D3C-45E3-4E90-A9EB-6CE595380893}" type="parTrans" cxnId="{5B6631CB-47E7-4A1E-8AAC-BA7CEB787EAB}">
      <dgm:prSet/>
      <dgm:spPr/>
      <dgm:t>
        <a:bodyPr/>
        <a:lstStyle/>
        <a:p>
          <a:endParaRPr lang="en-US"/>
        </a:p>
      </dgm:t>
    </dgm:pt>
    <dgm:pt modelId="{C4A057B9-5AEC-447F-9FF8-0CC36CE011B7}" type="sibTrans" cxnId="{5B6631CB-47E7-4A1E-8AAC-BA7CEB787EAB}">
      <dgm:prSet/>
      <dgm:spPr/>
      <dgm:t>
        <a:bodyPr/>
        <a:lstStyle/>
        <a:p>
          <a:endParaRPr lang="en-US"/>
        </a:p>
      </dgm:t>
    </dgm:pt>
    <dgm:pt modelId="{DFF1BA2C-4B3F-47A3-980E-C222CF8C8CDD}">
      <dgm:prSet custT="1"/>
      <dgm:spPr/>
      <dgm:t>
        <a:bodyPr/>
        <a:lstStyle/>
        <a:p>
          <a:r>
            <a:rPr lang="en-US" sz="1900" dirty="0"/>
            <a:t>to freedom from mental/physical abuse, neglect, exploitation</a:t>
          </a:r>
        </a:p>
      </dgm:t>
    </dgm:pt>
    <dgm:pt modelId="{74AED2F7-3681-4DBB-B81C-49FF4616B914}" type="parTrans" cxnId="{A04C90F8-C91D-4903-BCBD-1955E07BC639}">
      <dgm:prSet/>
      <dgm:spPr/>
      <dgm:t>
        <a:bodyPr/>
        <a:lstStyle/>
        <a:p>
          <a:endParaRPr lang="en-US"/>
        </a:p>
      </dgm:t>
    </dgm:pt>
    <dgm:pt modelId="{55961087-6CAF-4266-807F-33B4168D0350}" type="sibTrans" cxnId="{A04C90F8-C91D-4903-BCBD-1955E07BC639}">
      <dgm:prSet/>
      <dgm:spPr/>
      <dgm:t>
        <a:bodyPr/>
        <a:lstStyle/>
        <a:p>
          <a:endParaRPr lang="en-US"/>
        </a:p>
      </dgm:t>
    </dgm:pt>
    <dgm:pt modelId="{22B65301-D11F-4D39-86E6-CF9A54EBAC9C}">
      <dgm:prSet/>
      <dgm:spPr/>
      <dgm:t>
        <a:bodyPr/>
        <a:lstStyle/>
        <a:p>
          <a:r>
            <a:rPr lang="en-US" dirty="0"/>
            <a:t>Right</a:t>
          </a:r>
        </a:p>
      </dgm:t>
    </dgm:pt>
    <dgm:pt modelId="{32A63357-7D0B-47A7-A335-2CDE9FCB3EE7}" type="parTrans" cxnId="{711004BB-D092-4128-815E-F6734113FC1D}">
      <dgm:prSet/>
      <dgm:spPr/>
      <dgm:t>
        <a:bodyPr/>
        <a:lstStyle/>
        <a:p>
          <a:endParaRPr lang="en-US"/>
        </a:p>
      </dgm:t>
    </dgm:pt>
    <dgm:pt modelId="{6B1C868D-C945-4F88-B300-8C0BB09AEEFD}" type="sibTrans" cxnId="{711004BB-D092-4128-815E-F6734113FC1D}">
      <dgm:prSet/>
      <dgm:spPr/>
      <dgm:t>
        <a:bodyPr/>
        <a:lstStyle/>
        <a:p>
          <a:endParaRPr lang="en-US"/>
        </a:p>
      </dgm:t>
    </dgm:pt>
    <dgm:pt modelId="{7B168C08-F2DF-4071-B540-95EE04B8C6AD}">
      <dgm:prSet custT="1"/>
      <dgm:spPr/>
      <dgm:t>
        <a:bodyPr/>
        <a:lstStyle/>
        <a:p>
          <a:r>
            <a:rPr lang="en-US" sz="2800" dirty="0"/>
            <a:t>to treatment</a:t>
          </a:r>
        </a:p>
      </dgm:t>
    </dgm:pt>
    <dgm:pt modelId="{84D33C6F-7E1C-474F-8E6F-5CF5DBCB3F9B}" type="parTrans" cxnId="{8B2DFF16-9233-4F89-BF39-21A1AC73F886}">
      <dgm:prSet/>
      <dgm:spPr/>
      <dgm:t>
        <a:bodyPr/>
        <a:lstStyle/>
        <a:p>
          <a:endParaRPr lang="en-US"/>
        </a:p>
      </dgm:t>
    </dgm:pt>
    <dgm:pt modelId="{1220E408-D5AB-4F96-8359-C50AC9D10596}" type="sibTrans" cxnId="{8B2DFF16-9233-4F89-BF39-21A1AC73F886}">
      <dgm:prSet/>
      <dgm:spPr/>
      <dgm:t>
        <a:bodyPr/>
        <a:lstStyle/>
        <a:p>
          <a:endParaRPr lang="en-US"/>
        </a:p>
      </dgm:t>
    </dgm:pt>
    <dgm:pt modelId="{296BB863-005E-458A-9C46-BC5EEE9D112F}">
      <dgm:prSet/>
      <dgm:spPr/>
      <dgm:t>
        <a:bodyPr/>
        <a:lstStyle/>
        <a:p>
          <a:r>
            <a:rPr lang="en-US" dirty="0"/>
            <a:t>Right</a:t>
          </a:r>
        </a:p>
      </dgm:t>
    </dgm:pt>
    <dgm:pt modelId="{72CFA256-1509-4C82-B8B5-A97AF243B1BC}" type="parTrans" cxnId="{CAD232A5-94F0-4F5D-8098-68BE62974602}">
      <dgm:prSet/>
      <dgm:spPr/>
      <dgm:t>
        <a:bodyPr/>
        <a:lstStyle/>
        <a:p>
          <a:endParaRPr lang="en-US"/>
        </a:p>
      </dgm:t>
    </dgm:pt>
    <dgm:pt modelId="{DC594BC5-E60D-4EDD-B44F-1556A1DF379D}" type="sibTrans" cxnId="{CAD232A5-94F0-4F5D-8098-68BE62974602}">
      <dgm:prSet/>
      <dgm:spPr/>
      <dgm:t>
        <a:bodyPr/>
        <a:lstStyle/>
        <a:p>
          <a:endParaRPr lang="en-US"/>
        </a:p>
      </dgm:t>
    </dgm:pt>
    <dgm:pt modelId="{ABD34503-B3D9-4202-A850-088D498942CA}">
      <dgm:prSet custT="1"/>
      <dgm:spPr/>
      <dgm:t>
        <a:bodyPr/>
        <a:lstStyle/>
        <a:p>
          <a:r>
            <a:rPr lang="en-US" sz="2800" dirty="0"/>
            <a:t>to age-appropriate treatment</a:t>
          </a:r>
        </a:p>
      </dgm:t>
    </dgm:pt>
    <dgm:pt modelId="{581EC4AA-CE25-4FB2-9116-E53B9985817B}" type="parTrans" cxnId="{F812C736-D99F-4C88-9956-FA1D897FCBB5}">
      <dgm:prSet/>
      <dgm:spPr/>
      <dgm:t>
        <a:bodyPr/>
        <a:lstStyle/>
        <a:p>
          <a:endParaRPr lang="en-US"/>
        </a:p>
      </dgm:t>
    </dgm:pt>
    <dgm:pt modelId="{AF8B01E7-6A41-4572-B446-D324241E1FE2}" type="sibTrans" cxnId="{F812C736-D99F-4C88-9956-FA1D897FCBB5}">
      <dgm:prSet/>
      <dgm:spPr/>
      <dgm:t>
        <a:bodyPr/>
        <a:lstStyle/>
        <a:p>
          <a:endParaRPr lang="en-US"/>
        </a:p>
      </dgm:t>
    </dgm:pt>
    <dgm:pt modelId="{F3D8ECAB-7C4E-4B3C-AEBE-5F3E5B78F65F}">
      <dgm:prSet/>
      <dgm:spPr/>
      <dgm:t>
        <a:bodyPr/>
        <a:lstStyle/>
        <a:p>
          <a:r>
            <a:rPr lang="en-US" dirty="0"/>
            <a:t>Right</a:t>
          </a:r>
        </a:p>
      </dgm:t>
    </dgm:pt>
    <dgm:pt modelId="{4163FDA3-55EC-4ACE-96DB-1D6183ABB170}" type="parTrans" cxnId="{5240AA05-5E15-4A26-8235-FF1ECC748C79}">
      <dgm:prSet/>
      <dgm:spPr/>
      <dgm:t>
        <a:bodyPr/>
        <a:lstStyle/>
        <a:p>
          <a:endParaRPr lang="en-US"/>
        </a:p>
      </dgm:t>
    </dgm:pt>
    <dgm:pt modelId="{EBC2835C-6B48-45FD-9D7E-99D3548484C8}" type="sibTrans" cxnId="{5240AA05-5E15-4A26-8235-FF1ECC748C79}">
      <dgm:prSet/>
      <dgm:spPr/>
      <dgm:t>
        <a:bodyPr/>
        <a:lstStyle/>
        <a:p>
          <a:endParaRPr lang="en-US"/>
        </a:p>
      </dgm:t>
    </dgm:pt>
    <dgm:pt modelId="{078FD24E-9456-4A7E-BB04-1EA95545D8B3}">
      <dgm:prSet custT="1"/>
      <dgm:spPr/>
      <dgm:t>
        <a:bodyPr/>
        <a:lstStyle/>
        <a:p>
          <a:r>
            <a:rPr lang="en-US" sz="2100" dirty="0"/>
            <a:t>to an individualized written treatment plan</a:t>
          </a:r>
        </a:p>
      </dgm:t>
    </dgm:pt>
    <dgm:pt modelId="{883AA7AD-DD4E-4C5E-B49C-5CB25894046F}" type="parTrans" cxnId="{496621F1-67DC-461C-AFCC-D333A3576405}">
      <dgm:prSet/>
      <dgm:spPr/>
      <dgm:t>
        <a:bodyPr/>
        <a:lstStyle/>
        <a:p>
          <a:endParaRPr lang="en-US"/>
        </a:p>
      </dgm:t>
    </dgm:pt>
    <dgm:pt modelId="{80B4B7BB-4F2D-46FF-9314-7A4DC9B12834}" type="sibTrans" cxnId="{496621F1-67DC-461C-AFCC-D333A3576405}">
      <dgm:prSet/>
      <dgm:spPr/>
      <dgm:t>
        <a:bodyPr/>
        <a:lstStyle/>
        <a:p>
          <a:endParaRPr lang="en-US"/>
        </a:p>
      </dgm:t>
    </dgm:pt>
    <dgm:pt modelId="{F517C9A5-ED81-49D5-8F58-C22996C4C564}" type="pres">
      <dgm:prSet presAssocID="{18DAB2A3-5BF6-4D82-BECB-59C56ED64731}" presName="Name0" presStyleCnt="0">
        <dgm:presLayoutVars>
          <dgm:dir/>
          <dgm:animLvl val="lvl"/>
          <dgm:resizeHandles val="exact"/>
        </dgm:presLayoutVars>
      </dgm:prSet>
      <dgm:spPr/>
    </dgm:pt>
    <dgm:pt modelId="{D7F20DAE-C094-4BF5-BF4D-0EF444A3C92A}" type="pres">
      <dgm:prSet presAssocID="{E63CF928-212E-4E58-944F-77C430B52650}" presName="linNode" presStyleCnt="0"/>
      <dgm:spPr/>
    </dgm:pt>
    <dgm:pt modelId="{1D603A84-FB67-4638-9707-9CFC8C3EBC69}" type="pres">
      <dgm:prSet presAssocID="{E63CF928-212E-4E58-944F-77C430B52650}" presName="parentText" presStyleLbl="alignNode1" presStyleIdx="0" presStyleCnt="7">
        <dgm:presLayoutVars>
          <dgm:chMax val="1"/>
          <dgm:bulletEnabled/>
        </dgm:presLayoutVars>
      </dgm:prSet>
      <dgm:spPr/>
    </dgm:pt>
    <dgm:pt modelId="{86E18E54-EA95-459F-8523-94D4705ED4D6}" type="pres">
      <dgm:prSet presAssocID="{E63CF928-212E-4E58-944F-77C430B52650}" presName="descendantText" presStyleLbl="alignAccFollowNode1" presStyleIdx="0" presStyleCnt="7">
        <dgm:presLayoutVars>
          <dgm:bulletEnabled/>
        </dgm:presLayoutVars>
      </dgm:prSet>
      <dgm:spPr/>
    </dgm:pt>
    <dgm:pt modelId="{48310434-AC55-4433-8136-D4FB1DF5982E}" type="pres">
      <dgm:prSet presAssocID="{04EB6C54-D7CC-45E9-A7D3-3DBEB179C340}" presName="sp" presStyleCnt="0"/>
      <dgm:spPr/>
    </dgm:pt>
    <dgm:pt modelId="{FFB23FED-B23A-4739-80BE-4314E56A56CD}" type="pres">
      <dgm:prSet presAssocID="{77DBA19F-F511-4AE9-8EFF-03844C6D8D17}" presName="linNode" presStyleCnt="0"/>
      <dgm:spPr/>
    </dgm:pt>
    <dgm:pt modelId="{8AC59C61-AD25-4DD1-895C-A7E73810B88E}" type="pres">
      <dgm:prSet presAssocID="{77DBA19F-F511-4AE9-8EFF-03844C6D8D17}" presName="parentText" presStyleLbl="alignNode1" presStyleIdx="1" presStyleCnt="7">
        <dgm:presLayoutVars>
          <dgm:chMax val="1"/>
          <dgm:bulletEnabled/>
        </dgm:presLayoutVars>
      </dgm:prSet>
      <dgm:spPr/>
    </dgm:pt>
    <dgm:pt modelId="{8F858975-8971-4C0D-8153-C1B7ED6EF8DD}" type="pres">
      <dgm:prSet presAssocID="{77DBA19F-F511-4AE9-8EFF-03844C6D8D17}" presName="descendantText" presStyleLbl="alignAccFollowNode1" presStyleIdx="1" presStyleCnt="7">
        <dgm:presLayoutVars>
          <dgm:bulletEnabled/>
        </dgm:presLayoutVars>
      </dgm:prSet>
      <dgm:spPr/>
    </dgm:pt>
    <dgm:pt modelId="{E3106EB5-B8F7-40C1-BDDD-DBDA21539DB7}" type="pres">
      <dgm:prSet presAssocID="{28B56882-53AD-4BD7-AEB8-D2A2AB701DF6}" presName="sp" presStyleCnt="0"/>
      <dgm:spPr/>
    </dgm:pt>
    <dgm:pt modelId="{1B2C722F-5BD5-46D2-8035-DF39B0E515B4}" type="pres">
      <dgm:prSet presAssocID="{F4FB5FE8-84CA-4D11-82C8-7BA975B1E325}" presName="linNode" presStyleCnt="0"/>
      <dgm:spPr/>
    </dgm:pt>
    <dgm:pt modelId="{6BBD4C1A-A648-4298-8882-E534537808BE}" type="pres">
      <dgm:prSet presAssocID="{F4FB5FE8-84CA-4D11-82C8-7BA975B1E325}" presName="parentText" presStyleLbl="alignNode1" presStyleIdx="2" presStyleCnt="7">
        <dgm:presLayoutVars>
          <dgm:chMax val="1"/>
          <dgm:bulletEnabled/>
        </dgm:presLayoutVars>
      </dgm:prSet>
      <dgm:spPr/>
    </dgm:pt>
    <dgm:pt modelId="{58AE00C4-D390-44C8-8AA0-70CA88547DF1}" type="pres">
      <dgm:prSet presAssocID="{F4FB5FE8-84CA-4D11-82C8-7BA975B1E325}" presName="descendantText" presStyleLbl="alignAccFollowNode1" presStyleIdx="2" presStyleCnt="7">
        <dgm:presLayoutVars>
          <dgm:bulletEnabled/>
        </dgm:presLayoutVars>
      </dgm:prSet>
      <dgm:spPr/>
    </dgm:pt>
    <dgm:pt modelId="{6FE55D36-09E0-45A1-B39E-5DA47E459DE1}" type="pres">
      <dgm:prSet presAssocID="{53349AE2-7EC6-4435-ADCB-9EC310D955BB}" presName="sp" presStyleCnt="0"/>
      <dgm:spPr/>
    </dgm:pt>
    <dgm:pt modelId="{D93638A7-06F9-4DF4-9C60-F844A0E04D28}" type="pres">
      <dgm:prSet presAssocID="{0AE2F62D-6E9E-4BB4-A3B2-71FF9523A0C1}" presName="linNode" presStyleCnt="0"/>
      <dgm:spPr/>
    </dgm:pt>
    <dgm:pt modelId="{941ABB96-EAEF-4332-A80D-2BDFE1DB9BFD}" type="pres">
      <dgm:prSet presAssocID="{0AE2F62D-6E9E-4BB4-A3B2-71FF9523A0C1}" presName="parentText" presStyleLbl="alignNode1" presStyleIdx="3" presStyleCnt="7">
        <dgm:presLayoutVars>
          <dgm:chMax val="1"/>
          <dgm:bulletEnabled/>
        </dgm:presLayoutVars>
      </dgm:prSet>
      <dgm:spPr/>
    </dgm:pt>
    <dgm:pt modelId="{E40E2172-CFE3-466A-949D-C8F29DCC60BD}" type="pres">
      <dgm:prSet presAssocID="{0AE2F62D-6E9E-4BB4-A3B2-71FF9523A0C1}" presName="descendantText" presStyleLbl="alignAccFollowNode1" presStyleIdx="3" presStyleCnt="7">
        <dgm:presLayoutVars>
          <dgm:bulletEnabled/>
        </dgm:presLayoutVars>
      </dgm:prSet>
      <dgm:spPr/>
    </dgm:pt>
    <dgm:pt modelId="{89C0B262-7B33-4DA3-9747-2CB337BE2F74}" type="pres">
      <dgm:prSet presAssocID="{C4A057B9-5AEC-447F-9FF8-0CC36CE011B7}" presName="sp" presStyleCnt="0"/>
      <dgm:spPr/>
    </dgm:pt>
    <dgm:pt modelId="{5C5C940C-C48C-485A-9569-4F30410D3F00}" type="pres">
      <dgm:prSet presAssocID="{22B65301-D11F-4D39-86E6-CF9A54EBAC9C}" presName="linNode" presStyleCnt="0"/>
      <dgm:spPr/>
    </dgm:pt>
    <dgm:pt modelId="{F77795E5-E791-4572-9974-018A84001FF6}" type="pres">
      <dgm:prSet presAssocID="{22B65301-D11F-4D39-86E6-CF9A54EBAC9C}" presName="parentText" presStyleLbl="alignNode1" presStyleIdx="4" presStyleCnt="7">
        <dgm:presLayoutVars>
          <dgm:chMax val="1"/>
          <dgm:bulletEnabled/>
        </dgm:presLayoutVars>
      </dgm:prSet>
      <dgm:spPr/>
    </dgm:pt>
    <dgm:pt modelId="{21D15225-69ED-4B7B-AA49-3DDA94549D2E}" type="pres">
      <dgm:prSet presAssocID="{22B65301-D11F-4D39-86E6-CF9A54EBAC9C}" presName="descendantText" presStyleLbl="alignAccFollowNode1" presStyleIdx="4" presStyleCnt="7">
        <dgm:presLayoutVars>
          <dgm:bulletEnabled/>
        </dgm:presLayoutVars>
      </dgm:prSet>
      <dgm:spPr/>
    </dgm:pt>
    <dgm:pt modelId="{D23FC3D5-31ED-4485-807A-4FDAB9C60E04}" type="pres">
      <dgm:prSet presAssocID="{6B1C868D-C945-4F88-B300-8C0BB09AEEFD}" presName="sp" presStyleCnt="0"/>
      <dgm:spPr/>
    </dgm:pt>
    <dgm:pt modelId="{4E55BA82-57D4-4796-A6E1-6953C1032C20}" type="pres">
      <dgm:prSet presAssocID="{296BB863-005E-458A-9C46-BC5EEE9D112F}" presName="linNode" presStyleCnt="0"/>
      <dgm:spPr/>
    </dgm:pt>
    <dgm:pt modelId="{61888232-7DD0-49CC-AE7A-5B4EC230634D}" type="pres">
      <dgm:prSet presAssocID="{296BB863-005E-458A-9C46-BC5EEE9D112F}" presName="parentText" presStyleLbl="alignNode1" presStyleIdx="5" presStyleCnt="7">
        <dgm:presLayoutVars>
          <dgm:chMax val="1"/>
          <dgm:bulletEnabled/>
        </dgm:presLayoutVars>
      </dgm:prSet>
      <dgm:spPr/>
    </dgm:pt>
    <dgm:pt modelId="{1C0D323A-8289-41F9-B0F1-49E1976B1370}" type="pres">
      <dgm:prSet presAssocID="{296BB863-005E-458A-9C46-BC5EEE9D112F}" presName="descendantText" presStyleLbl="alignAccFollowNode1" presStyleIdx="5" presStyleCnt="7">
        <dgm:presLayoutVars>
          <dgm:bulletEnabled/>
        </dgm:presLayoutVars>
      </dgm:prSet>
      <dgm:spPr/>
    </dgm:pt>
    <dgm:pt modelId="{2543DDB3-6B74-4C90-8165-47DE40B2D71D}" type="pres">
      <dgm:prSet presAssocID="{DC594BC5-E60D-4EDD-B44F-1556A1DF379D}" presName="sp" presStyleCnt="0"/>
      <dgm:spPr/>
    </dgm:pt>
    <dgm:pt modelId="{E5BC7732-AD20-4C47-A929-4A366676216E}" type="pres">
      <dgm:prSet presAssocID="{F3D8ECAB-7C4E-4B3C-AEBE-5F3E5B78F65F}" presName="linNode" presStyleCnt="0"/>
      <dgm:spPr/>
    </dgm:pt>
    <dgm:pt modelId="{5F7028C3-8D09-4536-BF67-5C298838187B}" type="pres">
      <dgm:prSet presAssocID="{F3D8ECAB-7C4E-4B3C-AEBE-5F3E5B78F65F}" presName="parentText" presStyleLbl="alignNode1" presStyleIdx="6" presStyleCnt="7">
        <dgm:presLayoutVars>
          <dgm:chMax val="1"/>
          <dgm:bulletEnabled/>
        </dgm:presLayoutVars>
      </dgm:prSet>
      <dgm:spPr/>
    </dgm:pt>
    <dgm:pt modelId="{913FEBCB-A301-4262-BBBB-46908D4C8FDE}" type="pres">
      <dgm:prSet presAssocID="{F3D8ECAB-7C4E-4B3C-AEBE-5F3E5B78F65F}" presName="descendantText" presStyleLbl="alignAccFollowNode1" presStyleIdx="6" presStyleCnt="7">
        <dgm:presLayoutVars>
          <dgm:bulletEnabled/>
        </dgm:presLayoutVars>
      </dgm:prSet>
      <dgm:spPr/>
    </dgm:pt>
  </dgm:ptLst>
  <dgm:cxnLst>
    <dgm:cxn modelId="{0B5F0300-05AD-44EE-BA14-EABC1BF7CE80}" type="presOf" srcId="{7B168C08-F2DF-4071-B540-95EE04B8C6AD}" destId="{21D15225-69ED-4B7B-AA49-3DDA94549D2E}" srcOrd="0" destOrd="0" presId="urn:microsoft.com/office/officeart/2016/7/layout/VerticalSolidActionList"/>
    <dgm:cxn modelId="{B3D97E03-3714-4AEC-8602-F41528455C55}" type="presOf" srcId="{4B9585FD-C858-4A35-A058-08E0881D597D}" destId="{8F858975-8971-4C0D-8153-C1B7ED6EF8DD}" srcOrd="0" destOrd="0" presId="urn:microsoft.com/office/officeart/2016/7/layout/VerticalSolidActionList"/>
    <dgm:cxn modelId="{5240AA05-5E15-4A26-8235-FF1ECC748C79}" srcId="{18DAB2A3-5BF6-4D82-BECB-59C56ED64731}" destId="{F3D8ECAB-7C4E-4B3C-AEBE-5F3E5B78F65F}" srcOrd="6" destOrd="0" parTransId="{4163FDA3-55EC-4ACE-96DB-1D6183ABB170}" sibTransId="{EBC2835C-6B48-45FD-9D7E-99D3548484C8}"/>
    <dgm:cxn modelId="{8B2DFF16-9233-4F89-BF39-21A1AC73F886}" srcId="{22B65301-D11F-4D39-86E6-CF9A54EBAC9C}" destId="{7B168C08-F2DF-4071-B540-95EE04B8C6AD}" srcOrd="0" destOrd="0" parTransId="{84D33C6F-7E1C-474F-8E6F-5CF5DBCB3F9B}" sibTransId="{1220E408-D5AB-4F96-8359-C50AC9D10596}"/>
    <dgm:cxn modelId="{10014A2D-FBF8-4939-8F91-55FFAF4D14A3}" type="presOf" srcId="{2C6D0D19-B4B5-4870-AC68-7A170DFF31F9}" destId="{58AE00C4-D390-44C8-8AA0-70CA88547DF1}" srcOrd="0" destOrd="0" presId="urn:microsoft.com/office/officeart/2016/7/layout/VerticalSolidActionList"/>
    <dgm:cxn modelId="{8DAD2234-3553-471C-9326-2FE2651244C1}" type="presOf" srcId="{ABD34503-B3D9-4202-A850-088D498942CA}" destId="{1C0D323A-8289-41F9-B0F1-49E1976B1370}" srcOrd="0" destOrd="0" presId="urn:microsoft.com/office/officeart/2016/7/layout/VerticalSolidActionList"/>
    <dgm:cxn modelId="{E575E435-9799-45D3-8C92-CA3160DAC68A}" srcId="{77DBA19F-F511-4AE9-8EFF-03844C6D8D17}" destId="{4B9585FD-C858-4A35-A058-08E0881D597D}" srcOrd="0" destOrd="0" parTransId="{E5E24550-27CC-4BAB-B94A-D404766BC7B6}" sibTransId="{B91BD8C0-14FC-4CA0-9CA8-826B92B7B275}"/>
    <dgm:cxn modelId="{F812C736-D99F-4C88-9956-FA1D897FCBB5}" srcId="{296BB863-005E-458A-9C46-BC5EEE9D112F}" destId="{ABD34503-B3D9-4202-A850-088D498942CA}" srcOrd="0" destOrd="0" parTransId="{581EC4AA-CE25-4FB2-9116-E53B9985817B}" sibTransId="{AF8B01E7-6A41-4572-B446-D324241E1FE2}"/>
    <dgm:cxn modelId="{CB76603A-8ECF-421F-83B0-1B5EC3093BC1}" type="presOf" srcId="{F4FB5FE8-84CA-4D11-82C8-7BA975B1E325}" destId="{6BBD4C1A-A648-4298-8882-E534537808BE}" srcOrd="0" destOrd="0" presId="urn:microsoft.com/office/officeart/2016/7/layout/VerticalSolidActionList"/>
    <dgm:cxn modelId="{6BF79960-5CD9-4971-ACD1-42C4D2C53917}" srcId="{E63CF928-212E-4E58-944F-77C430B52650}" destId="{537A22B5-7B0B-43B0-BAA8-E9FB6B1298E5}" srcOrd="0" destOrd="0" parTransId="{38ADC6B6-1B67-455A-B9A6-9A534456EF35}" sibTransId="{FE22C46B-85F3-4855-9723-F19B73155167}"/>
    <dgm:cxn modelId="{38B4BA68-4168-48A9-830B-45FCE590C226}" type="presOf" srcId="{22B65301-D11F-4D39-86E6-CF9A54EBAC9C}" destId="{F77795E5-E791-4572-9974-018A84001FF6}" srcOrd="0" destOrd="0" presId="urn:microsoft.com/office/officeart/2016/7/layout/VerticalSolidActionList"/>
    <dgm:cxn modelId="{FF2B1869-9AFA-4382-946A-8883524B5563}" type="presOf" srcId="{E63CF928-212E-4E58-944F-77C430B52650}" destId="{1D603A84-FB67-4638-9707-9CFC8C3EBC69}" srcOrd="0" destOrd="0" presId="urn:microsoft.com/office/officeart/2016/7/layout/VerticalSolidActionList"/>
    <dgm:cxn modelId="{15FD164B-4B14-4C93-BB44-EA1893B74BBE}" type="presOf" srcId="{DFF1BA2C-4B3F-47A3-980E-C222CF8C8CDD}" destId="{E40E2172-CFE3-466A-949D-C8F29DCC60BD}" srcOrd="0" destOrd="0" presId="urn:microsoft.com/office/officeart/2016/7/layout/VerticalSolidActionList"/>
    <dgm:cxn modelId="{DEBFE86D-7229-4414-8639-B8F99CA72CEC}" type="presOf" srcId="{537A22B5-7B0B-43B0-BAA8-E9FB6B1298E5}" destId="{86E18E54-EA95-459F-8523-94D4705ED4D6}" srcOrd="0" destOrd="0" presId="urn:microsoft.com/office/officeart/2016/7/layout/VerticalSolidActionList"/>
    <dgm:cxn modelId="{A741F45A-ACE0-436F-B165-C11CD4F8E8FD}" srcId="{18DAB2A3-5BF6-4D82-BECB-59C56ED64731}" destId="{F4FB5FE8-84CA-4D11-82C8-7BA975B1E325}" srcOrd="2" destOrd="0" parTransId="{904764AD-ADFA-4258-988C-07581A1428B3}" sibTransId="{53349AE2-7EC6-4435-ADCB-9EC310D955BB}"/>
    <dgm:cxn modelId="{8823CD7C-A6FD-4304-A5BE-3B33E6939476}" srcId="{F4FB5FE8-84CA-4D11-82C8-7BA975B1E325}" destId="{2C6D0D19-B4B5-4870-AC68-7A170DFF31F9}" srcOrd="0" destOrd="0" parTransId="{41A97A08-23C4-4E87-8928-776B91F254E4}" sibTransId="{3828694F-DAF8-4575-9B53-51ED09DDEE17}"/>
    <dgm:cxn modelId="{AF63B69E-6C26-4346-88FF-C0BFBEC44991}" type="presOf" srcId="{0AE2F62D-6E9E-4BB4-A3B2-71FF9523A0C1}" destId="{941ABB96-EAEF-4332-A80D-2BDFE1DB9BFD}" srcOrd="0" destOrd="0" presId="urn:microsoft.com/office/officeart/2016/7/layout/VerticalSolidActionList"/>
    <dgm:cxn modelId="{CAD232A5-94F0-4F5D-8098-68BE62974602}" srcId="{18DAB2A3-5BF6-4D82-BECB-59C56ED64731}" destId="{296BB863-005E-458A-9C46-BC5EEE9D112F}" srcOrd="5" destOrd="0" parTransId="{72CFA256-1509-4C82-B8B5-A97AF243B1BC}" sibTransId="{DC594BC5-E60D-4EDD-B44F-1556A1DF379D}"/>
    <dgm:cxn modelId="{EB0947A6-FCC9-4190-B220-B9D2D31E8706}" type="presOf" srcId="{296BB863-005E-458A-9C46-BC5EEE9D112F}" destId="{61888232-7DD0-49CC-AE7A-5B4EC230634D}" srcOrd="0" destOrd="0" presId="urn:microsoft.com/office/officeart/2016/7/layout/VerticalSolidActionList"/>
    <dgm:cxn modelId="{C8C0A9A8-DC46-4339-94DD-02565D3F6898}" type="presOf" srcId="{078FD24E-9456-4A7E-BB04-1EA95545D8B3}" destId="{913FEBCB-A301-4262-BBBB-46908D4C8FDE}" srcOrd="0" destOrd="0" presId="urn:microsoft.com/office/officeart/2016/7/layout/VerticalSolidActionList"/>
    <dgm:cxn modelId="{61ECDEAA-888D-4B85-B31B-3AB625C13973}" srcId="{18DAB2A3-5BF6-4D82-BECB-59C56ED64731}" destId="{E63CF928-212E-4E58-944F-77C430B52650}" srcOrd="0" destOrd="0" parTransId="{1748B540-AFD4-47F0-9FDF-AD95362E4CAB}" sibTransId="{04EB6C54-D7CC-45E9-A7D3-3DBEB179C340}"/>
    <dgm:cxn modelId="{711004BB-D092-4128-815E-F6734113FC1D}" srcId="{18DAB2A3-5BF6-4D82-BECB-59C56ED64731}" destId="{22B65301-D11F-4D39-86E6-CF9A54EBAC9C}" srcOrd="4" destOrd="0" parTransId="{32A63357-7D0B-47A7-A335-2CDE9FCB3EE7}" sibTransId="{6B1C868D-C945-4F88-B300-8C0BB09AEEFD}"/>
    <dgm:cxn modelId="{E3735BC3-E407-4CD3-BD73-926D3972549F}" srcId="{18DAB2A3-5BF6-4D82-BECB-59C56ED64731}" destId="{77DBA19F-F511-4AE9-8EFF-03844C6D8D17}" srcOrd="1" destOrd="0" parTransId="{4F23C68C-6031-4386-AE38-31F3E0E5D2C3}" sibTransId="{28B56882-53AD-4BD7-AEB8-D2A2AB701DF6}"/>
    <dgm:cxn modelId="{51EC24C9-ECF2-40FA-B2E7-8212074917E5}" type="presOf" srcId="{77DBA19F-F511-4AE9-8EFF-03844C6D8D17}" destId="{8AC59C61-AD25-4DD1-895C-A7E73810B88E}" srcOrd="0" destOrd="0" presId="urn:microsoft.com/office/officeart/2016/7/layout/VerticalSolidActionList"/>
    <dgm:cxn modelId="{5B6631CB-47E7-4A1E-8AAC-BA7CEB787EAB}" srcId="{18DAB2A3-5BF6-4D82-BECB-59C56ED64731}" destId="{0AE2F62D-6E9E-4BB4-A3B2-71FF9523A0C1}" srcOrd="3" destOrd="0" parTransId="{44B74D3C-45E3-4E90-A9EB-6CE595380893}" sibTransId="{C4A057B9-5AEC-447F-9FF8-0CC36CE011B7}"/>
    <dgm:cxn modelId="{07CDB4D6-5A71-492C-8FFC-46FFAF0ED091}" type="presOf" srcId="{18DAB2A3-5BF6-4D82-BECB-59C56ED64731}" destId="{F517C9A5-ED81-49D5-8F58-C22996C4C564}" srcOrd="0" destOrd="0" presId="urn:microsoft.com/office/officeart/2016/7/layout/VerticalSolidActionList"/>
    <dgm:cxn modelId="{137A64DE-954C-4275-838C-0A89AEBD7A2B}" type="presOf" srcId="{F3D8ECAB-7C4E-4B3C-AEBE-5F3E5B78F65F}" destId="{5F7028C3-8D09-4536-BF67-5C298838187B}" srcOrd="0" destOrd="0" presId="urn:microsoft.com/office/officeart/2016/7/layout/VerticalSolidActionList"/>
    <dgm:cxn modelId="{496621F1-67DC-461C-AFCC-D333A3576405}" srcId="{F3D8ECAB-7C4E-4B3C-AEBE-5F3E5B78F65F}" destId="{078FD24E-9456-4A7E-BB04-1EA95545D8B3}" srcOrd="0" destOrd="0" parTransId="{883AA7AD-DD4E-4C5E-B49C-5CB25894046F}" sibTransId="{80B4B7BB-4F2D-46FF-9314-7A4DC9B12834}"/>
    <dgm:cxn modelId="{A04C90F8-C91D-4903-BCBD-1955E07BC639}" srcId="{0AE2F62D-6E9E-4BB4-A3B2-71FF9523A0C1}" destId="{DFF1BA2C-4B3F-47A3-980E-C222CF8C8CDD}" srcOrd="0" destOrd="0" parTransId="{74AED2F7-3681-4DBB-B81C-49FF4616B914}" sibTransId="{55961087-6CAF-4266-807F-33B4168D0350}"/>
    <dgm:cxn modelId="{3C2804D0-FE93-4749-AE6C-559B2808F3F5}" type="presParOf" srcId="{F517C9A5-ED81-49D5-8F58-C22996C4C564}" destId="{D7F20DAE-C094-4BF5-BF4D-0EF444A3C92A}" srcOrd="0" destOrd="0" presId="urn:microsoft.com/office/officeart/2016/7/layout/VerticalSolidActionList"/>
    <dgm:cxn modelId="{3E0A66DA-AB19-477B-A275-373CBD62C173}" type="presParOf" srcId="{D7F20DAE-C094-4BF5-BF4D-0EF444A3C92A}" destId="{1D603A84-FB67-4638-9707-9CFC8C3EBC69}" srcOrd="0" destOrd="0" presId="urn:microsoft.com/office/officeart/2016/7/layout/VerticalSolidActionList"/>
    <dgm:cxn modelId="{1598C887-FACD-4E93-AECE-C40A59D21613}" type="presParOf" srcId="{D7F20DAE-C094-4BF5-BF4D-0EF444A3C92A}" destId="{86E18E54-EA95-459F-8523-94D4705ED4D6}" srcOrd="1" destOrd="0" presId="urn:microsoft.com/office/officeart/2016/7/layout/VerticalSolidActionList"/>
    <dgm:cxn modelId="{813B1CA0-77AF-4DE8-B421-E136780B6583}" type="presParOf" srcId="{F517C9A5-ED81-49D5-8F58-C22996C4C564}" destId="{48310434-AC55-4433-8136-D4FB1DF5982E}" srcOrd="1" destOrd="0" presId="urn:microsoft.com/office/officeart/2016/7/layout/VerticalSolidActionList"/>
    <dgm:cxn modelId="{FD690AAF-1EEF-43E2-ABB3-0D60F4B4B941}" type="presParOf" srcId="{F517C9A5-ED81-49D5-8F58-C22996C4C564}" destId="{FFB23FED-B23A-4739-80BE-4314E56A56CD}" srcOrd="2" destOrd="0" presId="urn:microsoft.com/office/officeart/2016/7/layout/VerticalSolidActionList"/>
    <dgm:cxn modelId="{001A83EE-CFC9-40AD-A58D-2D5CC3036FD1}" type="presParOf" srcId="{FFB23FED-B23A-4739-80BE-4314E56A56CD}" destId="{8AC59C61-AD25-4DD1-895C-A7E73810B88E}" srcOrd="0" destOrd="0" presId="urn:microsoft.com/office/officeart/2016/7/layout/VerticalSolidActionList"/>
    <dgm:cxn modelId="{F4DAF5CE-02B6-4461-BC6E-5467BCC1C3D6}" type="presParOf" srcId="{FFB23FED-B23A-4739-80BE-4314E56A56CD}" destId="{8F858975-8971-4C0D-8153-C1B7ED6EF8DD}" srcOrd="1" destOrd="0" presId="urn:microsoft.com/office/officeart/2016/7/layout/VerticalSolidActionList"/>
    <dgm:cxn modelId="{DE6AB001-0E4F-4ED4-BFD1-BBF41A90993E}" type="presParOf" srcId="{F517C9A5-ED81-49D5-8F58-C22996C4C564}" destId="{E3106EB5-B8F7-40C1-BDDD-DBDA21539DB7}" srcOrd="3" destOrd="0" presId="urn:microsoft.com/office/officeart/2016/7/layout/VerticalSolidActionList"/>
    <dgm:cxn modelId="{3B67DCA2-3D54-4F8E-80C3-75B1ED904713}" type="presParOf" srcId="{F517C9A5-ED81-49D5-8F58-C22996C4C564}" destId="{1B2C722F-5BD5-46D2-8035-DF39B0E515B4}" srcOrd="4" destOrd="0" presId="urn:microsoft.com/office/officeart/2016/7/layout/VerticalSolidActionList"/>
    <dgm:cxn modelId="{ED5962F5-6562-4478-A7B1-2636EF62CCDB}" type="presParOf" srcId="{1B2C722F-5BD5-46D2-8035-DF39B0E515B4}" destId="{6BBD4C1A-A648-4298-8882-E534537808BE}" srcOrd="0" destOrd="0" presId="urn:microsoft.com/office/officeart/2016/7/layout/VerticalSolidActionList"/>
    <dgm:cxn modelId="{771ED036-F215-408E-A869-6B00A3A6D22E}" type="presParOf" srcId="{1B2C722F-5BD5-46D2-8035-DF39B0E515B4}" destId="{58AE00C4-D390-44C8-8AA0-70CA88547DF1}" srcOrd="1" destOrd="0" presId="urn:microsoft.com/office/officeart/2016/7/layout/VerticalSolidActionList"/>
    <dgm:cxn modelId="{0E70892F-F9C9-410A-B397-822A52D70F94}" type="presParOf" srcId="{F517C9A5-ED81-49D5-8F58-C22996C4C564}" destId="{6FE55D36-09E0-45A1-B39E-5DA47E459DE1}" srcOrd="5" destOrd="0" presId="urn:microsoft.com/office/officeart/2016/7/layout/VerticalSolidActionList"/>
    <dgm:cxn modelId="{E54D010D-D5DF-4C14-8149-C157AB5B97F2}" type="presParOf" srcId="{F517C9A5-ED81-49D5-8F58-C22996C4C564}" destId="{D93638A7-06F9-4DF4-9C60-F844A0E04D28}" srcOrd="6" destOrd="0" presId="urn:microsoft.com/office/officeart/2016/7/layout/VerticalSolidActionList"/>
    <dgm:cxn modelId="{3AE2C644-2E6B-40E2-9AD8-C71DAFF4E2C9}" type="presParOf" srcId="{D93638A7-06F9-4DF4-9C60-F844A0E04D28}" destId="{941ABB96-EAEF-4332-A80D-2BDFE1DB9BFD}" srcOrd="0" destOrd="0" presId="urn:microsoft.com/office/officeart/2016/7/layout/VerticalSolidActionList"/>
    <dgm:cxn modelId="{9EF21200-6EEC-41F4-BA40-B168B01F453F}" type="presParOf" srcId="{D93638A7-06F9-4DF4-9C60-F844A0E04D28}" destId="{E40E2172-CFE3-466A-949D-C8F29DCC60BD}" srcOrd="1" destOrd="0" presId="urn:microsoft.com/office/officeart/2016/7/layout/VerticalSolidActionList"/>
    <dgm:cxn modelId="{63095EF4-427F-4040-8DD2-F5CCB1D02A85}" type="presParOf" srcId="{F517C9A5-ED81-49D5-8F58-C22996C4C564}" destId="{89C0B262-7B33-4DA3-9747-2CB337BE2F74}" srcOrd="7" destOrd="0" presId="urn:microsoft.com/office/officeart/2016/7/layout/VerticalSolidActionList"/>
    <dgm:cxn modelId="{6DA8972D-23EC-4C66-990C-27B2D2055312}" type="presParOf" srcId="{F517C9A5-ED81-49D5-8F58-C22996C4C564}" destId="{5C5C940C-C48C-485A-9569-4F30410D3F00}" srcOrd="8" destOrd="0" presId="urn:microsoft.com/office/officeart/2016/7/layout/VerticalSolidActionList"/>
    <dgm:cxn modelId="{5EC45CFB-C822-4287-9277-330F977127E0}" type="presParOf" srcId="{5C5C940C-C48C-485A-9569-4F30410D3F00}" destId="{F77795E5-E791-4572-9974-018A84001FF6}" srcOrd="0" destOrd="0" presId="urn:microsoft.com/office/officeart/2016/7/layout/VerticalSolidActionList"/>
    <dgm:cxn modelId="{C739BE1E-7164-40CF-A54E-F607639AEFE3}" type="presParOf" srcId="{5C5C940C-C48C-485A-9569-4F30410D3F00}" destId="{21D15225-69ED-4B7B-AA49-3DDA94549D2E}" srcOrd="1" destOrd="0" presId="urn:microsoft.com/office/officeart/2016/7/layout/VerticalSolidActionList"/>
    <dgm:cxn modelId="{3FE06165-C7E3-484E-8D21-FECEF00CF36B}" type="presParOf" srcId="{F517C9A5-ED81-49D5-8F58-C22996C4C564}" destId="{D23FC3D5-31ED-4485-807A-4FDAB9C60E04}" srcOrd="9" destOrd="0" presId="urn:microsoft.com/office/officeart/2016/7/layout/VerticalSolidActionList"/>
    <dgm:cxn modelId="{B5CB359D-07E1-4C72-9261-A7C70B076602}" type="presParOf" srcId="{F517C9A5-ED81-49D5-8F58-C22996C4C564}" destId="{4E55BA82-57D4-4796-A6E1-6953C1032C20}" srcOrd="10" destOrd="0" presId="urn:microsoft.com/office/officeart/2016/7/layout/VerticalSolidActionList"/>
    <dgm:cxn modelId="{03941613-3B87-4B4F-8076-18E8FCEA9562}" type="presParOf" srcId="{4E55BA82-57D4-4796-A6E1-6953C1032C20}" destId="{61888232-7DD0-49CC-AE7A-5B4EC230634D}" srcOrd="0" destOrd="0" presId="urn:microsoft.com/office/officeart/2016/7/layout/VerticalSolidActionList"/>
    <dgm:cxn modelId="{16CBEDBF-2720-4093-873F-83DC3FF8D6E1}" type="presParOf" srcId="{4E55BA82-57D4-4796-A6E1-6953C1032C20}" destId="{1C0D323A-8289-41F9-B0F1-49E1976B1370}" srcOrd="1" destOrd="0" presId="urn:microsoft.com/office/officeart/2016/7/layout/VerticalSolidActionList"/>
    <dgm:cxn modelId="{AC6AD2DD-4314-4669-9EF7-485090876731}" type="presParOf" srcId="{F517C9A5-ED81-49D5-8F58-C22996C4C564}" destId="{2543DDB3-6B74-4C90-8165-47DE40B2D71D}" srcOrd="11" destOrd="0" presId="urn:microsoft.com/office/officeart/2016/7/layout/VerticalSolidActionList"/>
    <dgm:cxn modelId="{1C43627D-FA40-4C07-9E69-C73AD42C9361}" type="presParOf" srcId="{F517C9A5-ED81-49D5-8F58-C22996C4C564}" destId="{E5BC7732-AD20-4C47-A929-4A366676216E}" srcOrd="12" destOrd="0" presId="urn:microsoft.com/office/officeart/2016/7/layout/VerticalSolidActionList"/>
    <dgm:cxn modelId="{BD06436F-180E-44BC-A3F9-D556D18B8F24}" type="presParOf" srcId="{E5BC7732-AD20-4C47-A929-4A366676216E}" destId="{5F7028C3-8D09-4536-BF67-5C298838187B}" srcOrd="0" destOrd="0" presId="urn:microsoft.com/office/officeart/2016/7/layout/VerticalSolidActionList"/>
    <dgm:cxn modelId="{B7D528CF-0145-4BDD-8AC2-677A6799395A}" type="presParOf" srcId="{E5BC7732-AD20-4C47-A929-4A366676216E}" destId="{913FEBCB-A301-4262-BBBB-46908D4C8FDE}"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E3CC75-45FE-4B44-8647-DEF2A25918DF}" type="doc">
      <dgm:prSet loTypeId="urn:microsoft.com/office/officeart/2016/7/layout/VerticalSolidActionList" loCatId="List" qsTypeId="urn:microsoft.com/office/officeart/2005/8/quickstyle/simple1" qsCatId="simple" csTypeId="urn:microsoft.com/office/officeart/2005/8/colors/colorful2" csCatId="colorful" phldr="1"/>
      <dgm:spPr/>
      <dgm:t>
        <a:bodyPr/>
        <a:lstStyle/>
        <a:p>
          <a:endParaRPr lang="en-US"/>
        </a:p>
      </dgm:t>
    </dgm:pt>
    <dgm:pt modelId="{0F9AC491-A1D0-4B09-898C-4AAB45C23C7A}">
      <dgm:prSet/>
      <dgm:spPr/>
      <dgm:t>
        <a:bodyPr/>
        <a:lstStyle/>
        <a:p>
          <a:r>
            <a:rPr lang="en-US" dirty="0"/>
            <a:t>Right</a:t>
          </a:r>
        </a:p>
      </dgm:t>
    </dgm:pt>
    <dgm:pt modelId="{F522E044-48B8-4B50-A52D-3CD230B6ECBF}" type="parTrans" cxnId="{3D2F2044-EEED-45FC-8A77-3AECD9B5049E}">
      <dgm:prSet/>
      <dgm:spPr/>
      <dgm:t>
        <a:bodyPr/>
        <a:lstStyle/>
        <a:p>
          <a:endParaRPr lang="en-US"/>
        </a:p>
      </dgm:t>
    </dgm:pt>
    <dgm:pt modelId="{51BEBB1A-74A9-4BDC-AE99-B415D966BF56}" type="sibTrans" cxnId="{3D2F2044-EEED-45FC-8A77-3AECD9B5049E}">
      <dgm:prSet/>
      <dgm:spPr/>
      <dgm:t>
        <a:bodyPr/>
        <a:lstStyle/>
        <a:p>
          <a:endParaRPr lang="en-US"/>
        </a:p>
      </dgm:t>
    </dgm:pt>
    <dgm:pt modelId="{2DAAEEBE-B703-4136-B864-39629FA3A5AA}">
      <dgm:prSet custT="1"/>
      <dgm:spPr/>
      <dgm:t>
        <a:bodyPr/>
        <a:lstStyle/>
        <a:p>
          <a:r>
            <a:rPr lang="en-US" sz="2800" dirty="0"/>
            <a:t>to have access to medical care</a:t>
          </a:r>
        </a:p>
      </dgm:t>
    </dgm:pt>
    <dgm:pt modelId="{687157AB-05BC-4390-8492-1A5CAA9011F1}" type="parTrans" cxnId="{A44DE81A-E092-40ED-A890-334E0ECCEED3}">
      <dgm:prSet/>
      <dgm:spPr/>
      <dgm:t>
        <a:bodyPr/>
        <a:lstStyle/>
        <a:p>
          <a:endParaRPr lang="en-US"/>
        </a:p>
      </dgm:t>
    </dgm:pt>
    <dgm:pt modelId="{FCA9ECD6-ACD8-4DA2-A8F5-D2B043A4E2B0}" type="sibTrans" cxnId="{A44DE81A-E092-40ED-A890-334E0ECCEED3}">
      <dgm:prSet/>
      <dgm:spPr/>
      <dgm:t>
        <a:bodyPr/>
        <a:lstStyle/>
        <a:p>
          <a:endParaRPr lang="en-US"/>
        </a:p>
      </dgm:t>
    </dgm:pt>
    <dgm:pt modelId="{0D8972ED-D5EF-4929-940A-1B21F4F44E76}">
      <dgm:prSet/>
      <dgm:spPr/>
      <dgm:t>
        <a:bodyPr/>
        <a:lstStyle/>
        <a:p>
          <a:r>
            <a:rPr lang="en-US" dirty="0"/>
            <a:t>Right</a:t>
          </a:r>
        </a:p>
      </dgm:t>
    </dgm:pt>
    <dgm:pt modelId="{55195279-EC68-4BBD-BBBE-D44CBE9A5133}" type="parTrans" cxnId="{EE58E666-8A06-4BB0-B222-528750FF9EB6}">
      <dgm:prSet/>
      <dgm:spPr/>
      <dgm:t>
        <a:bodyPr/>
        <a:lstStyle/>
        <a:p>
          <a:endParaRPr lang="en-US"/>
        </a:p>
      </dgm:t>
    </dgm:pt>
    <dgm:pt modelId="{EFB36878-FF83-46EC-A425-06550500D8FE}" type="sibTrans" cxnId="{EE58E666-8A06-4BB0-B222-528750FF9EB6}">
      <dgm:prSet/>
      <dgm:spPr/>
      <dgm:t>
        <a:bodyPr/>
        <a:lstStyle/>
        <a:p>
          <a:endParaRPr lang="en-US"/>
        </a:p>
      </dgm:t>
    </dgm:pt>
    <dgm:pt modelId="{A724F81B-4117-42D4-9F9B-CA0245B20144}">
      <dgm:prSet custT="1"/>
      <dgm:spPr/>
      <dgm:t>
        <a:bodyPr/>
        <a:lstStyle/>
        <a:p>
          <a:r>
            <a:rPr lang="en-US" sz="2000" dirty="0"/>
            <a:t>to be informed in advance of potential risks/benefits of program choices</a:t>
          </a:r>
        </a:p>
      </dgm:t>
    </dgm:pt>
    <dgm:pt modelId="{23818EF5-6B16-458C-A12F-AF318F635137}" type="parTrans" cxnId="{C75854AA-C616-47BC-B894-27E59559406B}">
      <dgm:prSet/>
      <dgm:spPr/>
      <dgm:t>
        <a:bodyPr/>
        <a:lstStyle/>
        <a:p>
          <a:endParaRPr lang="en-US"/>
        </a:p>
      </dgm:t>
    </dgm:pt>
    <dgm:pt modelId="{E390D30A-652C-4BBD-9498-2AF23176DD3B}" type="sibTrans" cxnId="{C75854AA-C616-47BC-B894-27E59559406B}">
      <dgm:prSet/>
      <dgm:spPr/>
      <dgm:t>
        <a:bodyPr/>
        <a:lstStyle/>
        <a:p>
          <a:endParaRPr lang="en-US"/>
        </a:p>
      </dgm:t>
    </dgm:pt>
    <dgm:pt modelId="{6306022D-27FA-4E55-957B-66A8F7445A7F}">
      <dgm:prSet/>
      <dgm:spPr/>
      <dgm:t>
        <a:bodyPr/>
        <a:lstStyle/>
        <a:p>
          <a:r>
            <a:rPr lang="en-US" dirty="0"/>
            <a:t>Right</a:t>
          </a:r>
        </a:p>
      </dgm:t>
    </dgm:pt>
    <dgm:pt modelId="{D7D7BA3F-F74B-4CB5-93B7-F50BA2E6A1DB}" type="parTrans" cxnId="{A866B674-9637-45C7-9A7F-BAE1F6A648E8}">
      <dgm:prSet/>
      <dgm:spPr/>
      <dgm:t>
        <a:bodyPr/>
        <a:lstStyle/>
        <a:p>
          <a:endParaRPr lang="en-US"/>
        </a:p>
      </dgm:t>
    </dgm:pt>
    <dgm:pt modelId="{FA38CAA8-0C88-49E5-A90F-B5DB73E131BF}" type="sibTrans" cxnId="{A866B674-9637-45C7-9A7F-BAE1F6A648E8}">
      <dgm:prSet/>
      <dgm:spPr/>
      <dgm:t>
        <a:bodyPr/>
        <a:lstStyle/>
        <a:p>
          <a:endParaRPr lang="en-US"/>
        </a:p>
      </dgm:t>
    </dgm:pt>
    <dgm:pt modelId="{61B6F3E5-079F-437E-A01D-25D57308B1BE}">
      <dgm:prSet custT="1"/>
      <dgm:spPr/>
      <dgm:t>
        <a:bodyPr/>
        <a:lstStyle/>
        <a:p>
          <a:r>
            <a:rPr lang="en-US" sz="2800" dirty="0"/>
            <a:t>to confidentiality</a:t>
          </a:r>
        </a:p>
      </dgm:t>
    </dgm:pt>
    <dgm:pt modelId="{192E498E-0FC9-4D36-ADBA-EBB7DEE6CCE8}" type="parTrans" cxnId="{155D54CB-911E-4557-9987-4E9A2C89118B}">
      <dgm:prSet/>
      <dgm:spPr/>
      <dgm:t>
        <a:bodyPr/>
        <a:lstStyle/>
        <a:p>
          <a:endParaRPr lang="en-US"/>
        </a:p>
      </dgm:t>
    </dgm:pt>
    <dgm:pt modelId="{57119A62-EF44-4DD1-B958-EA9B01C73CB9}" type="sibTrans" cxnId="{155D54CB-911E-4557-9987-4E9A2C89118B}">
      <dgm:prSet/>
      <dgm:spPr/>
      <dgm:t>
        <a:bodyPr/>
        <a:lstStyle/>
        <a:p>
          <a:endParaRPr lang="en-US"/>
        </a:p>
      </dgm:t>
    </dgm:pt>
    <dgm:pt modelId="{967EF255-4A8F-4FD6-961F-3171D9BB14EC}">
      <dgm:prSet/>
      <dgm:spPr/>
      <dgm:t>
        <a:bodyPr/>
        <a:lstStyle/>
        <a:p>
          <a:r>
            <a:rPr lang="en-US" dirty="0"/>
            <a:t>Right</a:t>
          </a:r>
        </a:p>
      </dgm:t>
    </dgm:pt>
    <dgm:pt modelId="{FB8CBBF7-1F29-4E37-A353-A3B893C88970}" type="parTrans" cxnId="{E1D5BD1E-1B18-4A79-ACDD-561F8A1AF4F2}">
      <dgm:prSet/>
      <dgm:spPr/>
      <dgm:t>
        <a:bodyPr/>
        <a:lstStyle/>
        <a:p>
          <a:endParaRPr lang="en-US"/>
        </a:p>
      </dgm:t>
    </dgm:pt>
    <dgm:pt modelId="{C4A8EE02-8C66-43FE-BB4D-8590D1EB5CB9}" type="sibTrans" cxnId="{E1D5BD1E-1B18-4A79-ACDD-561F8A1AF4F2}">
      <dgm:prSet/>
      <dgm:spPr/>
      <dgm:t>
        <a:bodyPr/>
        <a:lstStyle/>
        <a:p>
          <a:endParaRPr lang="en-US"/>
        </a:p>
      </dgm:t>
    </dgm:pt>
    <dgm:pt modelId="{BB7FB97F-25E1-43CE-9E02-283FB913E9A6}">
      <dgm:prSet custT="1"/>
      <dgm:spPr/>
      <dgm:t>
        <a:bodyPr/>
        <a:lstStyle/>
        <a:p>
          <a:r>
            <a:rPr lang="en-US" sz="2800" dirty="0"/>
            <a:t>to consent to/refuse treatment</a:t>
          </a:r>
        </a:p>
      </dgm:t>
    </dgm:pt>
    <dgm:pt modelId="{37C005F9-C742-49B5-A230-564F0FDDDBC2}" type="parTrans" cxnId="{B698E835-D13E-4612-9102-65153FEC682C}">
      <dgm:prSet/>
      <dgm:spPr/>
      <dgm:t>
        <a:bodyPr/>
        <a:lstStyle/>
        <a:p>
          <a:endParaRPr lang="en-US"/>
        </a:p>
      </dgm:t>
    </dgm:pt>
    <dgm:pt modelId="{7EF24622-7814-4BDC-9D29-AE88A43C0F1A}" type="sibTrans" cxnId="{B698E835-D13E-4612-9102-65153FEC682C}">
      <dgm:prSet/>
      <dgm:spPr/>
      <dgm:t>
        <a:bodyPr/>
        <a:lstStyle/>
        <a:p>
          <a:endParaRPr lang="en-US"/>
        </a:p>
      </dgm:t>
    </dgm:pt>
    <dgm:pt modelId="{32962C11-DC35-4D7B-9A27-75263690AE63}">
      <dgm:prSet/>
      <dgm:spPr/>
      <dgm:t>
        <a:bodyPr/>
        <a:lstStyle/>
        <a:p>
          <a:r>
            <a:rPr lang="en-US" dirty="0"/>
            <a:t>Right</a:t>
          </a:r>
        </a:p>
      </dgm:t>
    </dgm:pt>
    <dgm:pt modelId="{71245E1D-FC93-456B-90DA-E4FA750415D9}" type="parTrans" cxnId="{BB5D1BBD-F127-426C-800E-7761FA34749C}">
      <dgm:prSet/>
      <dgm:spPr/>
      <dgm:t>
        <a:bodyPr/>
        <a:lstStyle/>
        <a:p>
          <a:endParaRPr lang="en-US"/>
        </a:p>
      </dgm:t>
    </dgm:pt>
    <dgm:pt modelId="{420DF7D1-CE0C-416C-817D-4CD55BCD35C3}" type="sibTrans" cxnId="{BB5D1BBD-F127-426C-800E-7761FA34749C}">
      <dgm:prSet/>
      <dgm:spPr/>
      <dgm:t>
        <a:bodyPr/>
        <a:lstStyle/>
        <a:p>
          <a:endParaRPr lang="en-US"/>
        </a:p>
      </dgm:t>
    </dgm:pt>
    <dgm:pt modelId="{C316D1B5-6027-4B53-A9C6-89E83D6A7F1C}">
      <dgm:prSet custT="1"/>
      <dgm:spPr/>
      <dgm:t>
        <a:bodyPr/>
        <a:lstStyle/>
        <a:p>
          <a:r>
            <a:rPr lang="en-US" sz="2000" dirty="0"/>
            <a:t>to be free from unnecessary or excessive medications</a:t>
          </a:r>
        </a:p>
      </dgm:t>
    </dgm:pt>
    <dgm:pt modelId="{230E512E-9E90-4412-862D-65FF37BDFFF6}" type="parTrans" cxnId="{507C576C-32E1-467B-BFE9-0D5B7093C335}">
      <dgm:prSet/>
      <dgm:spPr/>
      <dgm:t>
        <a:bodyPr/>
        <a:lstStyle/>
        <a:p>
          <a:endParaRPr lang="en-US"/>
        </a:p>
      </dgm:t>
    </dgm:pt>
    <dgm:pt modelId="{22FB8A7A-7D94-45DD-B4BD-15BBBEA50E22}" type="sibTrans" cxnId="{507C576C-32E1-467B-BFE9-0D5B7093C335}">
      <dgm:prSet/>
      <dgm:spPr/>
      <dgm:t>
        <a:bodyPr/>
        <a:lstStyle/>
        <a:p>
          <a:endParaRPr lang="en-US"/>
        </a:p>
      </dgm:t>
    </dgm:pt>
    <dgm:pt modelId="{21BBB6AB-A3D8-42A8-8417-33EC29782A06}">
      <dgm:prSet/>
      <dgm:spPr/>
      <dgm:t>
        <a:bodyPr/>
        <a:lstStyle/>
        <a:p>
          <a:r>
            <a:rPr lang="en-US" dirty="0"/>
            <a:t>Right</a:t>
          </a:r>
        </a:p>
      </dgm:t>
    </dgm:pt>
    <dgm:pt modelId="{2F2CF74D-4BD2-4B43-8D2D-0E70091DA26E}" type="parTrans" cxnId="{FDD31F95-030D-44CC-819E-0B6485DCF2F0}">
      <dgm:prSet/>
      <dgm:spPr/>
      <dgm:t>
        <a:bodyPr/>
        <a:lstStyle/>
        <a:p>
          <a:endParaRPr lang="en-US"/>
        </a:p>
      </dgm:t>
    </dgm:pt>
    <dgm:pt modelId="{AD63D18E-033E-45D4-962C-5B56D9FBEEBD}" type="sibTrans" cxnId="{FDD31F95-030D-44CC-819E-0B6485DCF2F0}">
      <dgm:prSet/>
      <dgm:spPr/>
      <dgm:t>
        <a:bodyPr/>
        <a:lstStyle/>
        <a:p>
          <a:endParaRPr lang="en-US"/>
        </a:p>
      </dgm:t>
    </dgm:pt>
    <dgm:pt modelId="{98CC1308-ED26-4D15-8987-8056CD41E162}">
      <dgm:prSet custT="1"/>
      <dgm:spPr/>
      <dgm:t>
        <a:bodyPr/>
        <a:lstStyle/>
        <a:p>
          <a:r>
            <a:rPr lang="en-US" sz="2000" dirty="0"/>
            <a:t>to be informed of emergency procedures</a:t>
          </a:r>
        </a:p>
      </dgm:t>
    </dgm:pt>
    <dgm:pt modelId="{2BFAB66E-9708-49FE-95CF-556E2562BB3E}" type="parTrans" cxnId="{7CEE9575-FCDB-494F-8757-0F4D02E529C7}">
      <dgm:prSet/>
      <dgm:spPr/>
      <dgm:t>
        <a:bodyPr/>
        <a:lstStyle/>
        <a:p>
          <a:endParaRPr lang="en-US"/>
        </a:p>
      </dgm:t>
    </dgm:pt>
    <dgm:pt modelId="{DE3E1B2E-D966-4CF2-B5DD-2E0E5659087B}" type="sibTrans" cxnId="{7CEE9575-FCDB-494F-8757-0F4D02E529C7}">
      <dgm:prSet/>
      <dgm:spPr/>
      <dgm:t>
        <a:bodyPr/>
        <a:lstStyle/>
        <a:p>
          <a:endParaRPr lang="en-US"/>
        </a:p>
      </dgm:t>
    </dgm:pt>
    <dgm:pt modelId="{A661FB63-2DFD-44FB-9692-244EFE8342EF}" type="pres">
      <dgm:prSet presAssocID="{DFE3CC75-45FE-4B44-8647-DEF2A25918DF}" presName="Name0" presStyleCnt="0">
        <dgm:presLayoutVars>
          <dgm:dir/>
          <dgm:animLvl val="lvl"/>
          <dgm:resizeHandles val="exact"/>
        </dgm:presLayoutVars>
      </dgm:prSet>
      <dgm:spPr/>
    </dgm:pt>
    <dgm:pt modelId="{190DBF7A-479D-4ACD-9BE9-1F39895F08C1}" type="pres">
      <dgm:prSet presAssocID="{0F9AC491-A1D0-4B09-898C-4AAB45C23C7A}" presName="linNode" presStyleCnt="0"/>
      <dgm:spPr/>
    </dgm:pt>
    <dgm:pt modelId="{1580BB60-B528-43D5-B385-5ACEB28089D6}" type="pres">
      <dgm:prSet presAssocID="{0F9AC491-A1D0-4B09-898C-4AAB45C23C7A}" presName="parentText" presStyleLbl="alignNode1" presStyleIdx="0" presStyleCnt="6">
        <dgm:presLayoutVars>
          <dgm:chMax val="1"/>
          <dgm:bulletEnabled/>
        </dgm:presLayoutVars>
      </dgm:prSet>
      <dgm:spPr/>
    </dgm:pt>
    <dgm:pt modelId="{A9A0602A-6194-4651-9454-4F1C362A2219}" type="pres">
      <dgm:prSet presAssocID="{0F9AC491-A1D0-4B09-898C-4AAB45C23C7A}" presName="descendantText" presStyleLbl="alignAccFollowNode1" presStyleIdx="0" presStyleCnt="6">
        <dgm:presLayoutVars>
          <dgm:bulletEnabled/>
        </dgm:presLayoutVars>
      </dgm:prSet>
      <dgm:spPr/>
    </dgm:pt>
    <dgm:pt modelId="{F593CB92-EA54-4C79-8712-A34565D35034}" type="pres">
      <dgm:prSet presAssocID="{51BEBB1A-74A9-4BDC-AE99-B415D966BF56}" presName="sp" presStyleCnt="0"/>
      <dgm:spPr/>
    </dgm:pt>
    <dgm:pt modelId="{A14014D0-E17A-4B14-9368-F93FCF0BC9BB}" type="pres">
      <dgm:prSet presAssocID="{0D8972ED-D5EF-4929-940A-1B21F4F44E76}" presName="linNode" presStyleCnt="0"/>
      <dgm:spPr/>
    </dgm:pt>
    <dgm:pt modelId="{C8DD41BE-B165-4930-8858-246CA83FFFDC}" type="pres">
      <dgm:prSet presAssocID="{0D8972ED-D5EF-4929-940A-1B21F4F44E76}" presName="parentText" presStyleLbl="alignNode1" presStyleIdx="1" presStyleCnt="6">
        <dgm:presLayoutVars>
          <dgm:chMax val="1"/>
          <dgm:bulletEnabled/>
        </dgm:presLayoutVars>
      </dgm:prSet>
      <dgm:spPr/>
    </dgm:pt>
    <dgm:pt modelId="{8A0EE46C-BC72-4D0B-BF46-2EBC1DB67E13}" type="pres">
      <dgm:prSet presAssocID="{0D8972ED-D5EF-4929-940A-1B21F4F44E76}" presName="descendantText" presStyleLbl="alignAccFollowNode1" presStyleIdx="1" presStyleCnt="6">
        <dgm:presLayoutVars>
          <dgm:bulletEnabled/>
        </dgm:presLayoutVars>
      </dgm:prSet>
      <dgm:spPr/>
    </dgm:pt>
    <dgm:pt modelId="{456747B9-57EB-412C-A173-AA2B2EB0469C}" type="pres">
      <dgm:prSet presAssocID="{EFB36878-FF83-46EC-A425-06550500D8FE}" presName="sp" presStyleCnt="0"/>
      <dgm:spPr/>
    </dgm:pt>
    <dgm:pt modelId="{AB00E3E4-2687-4044-96BF-21881690E4ED}" type="pres">
      <dgm:prSet presAssocID="{6306022D-27FA-4E55-957B-66A8F7445A7F}" presName="linNode" presStyleCnt="0"/>
      <dgm:spPr/>
    </dgm:pt>
    <dgm:pt modelId="{3AAF0C3F-F932-40D7-8764-17756B5723FF}" type="pres">
      <dgm:prSet presAssocID="{6306022D-27FA-4E55-957B-66A8F7445A7F}" presName="parentText" presStyleLbl="alignNode1" presStyleIdx="2" presStyleCnt="6">
        <dgm:presLayoutVars>
          <dgm:chMax val="1"/>
          <dgm:bulletEnabled/>
        </dgm:presLayoutVars>
      </dgm:prSet>
      <dgm:spPr/>
    </dgm:pt>
    <dgm:pt modelId="{3D58B277-B3F2-48E1-873B-6DDE1EF27FC2}" type="pres">
      <dgm:prSet presAssocID="{6306022D-27FA-4E55-957B-66A8F7445A7F}" presName="descendantText" presStyleLbl="alignAccFollowNode1" presStyleIdx="2" presStyleCnt="6">
        <dgm:presLayoutVars>
          <dgm:bulletEnabled/>
        </dgm:presLayoutVars>
      </dgm:prSet>
      <dgm:spPr/>
    </dgm:pt>
    <dgm:pt modelId="{315EBE12-6485-4247-BEA8-3CD38B544103}" type="pres">
      <dgm:prSet presAssocID="{FA38CAA8-0C88-49E5-A90F-B5DB73E131BF}" presName="sp" presStyleCnt="0"/>
      <dgm:spPr/>
    </dgm:pt>
    <dgm:pt modelId="{3121D085-0A41-47CF-9C1E-882B6472C6CF}" type="pres">
      <dgm:prSet presAssocID="{967EF255-4A8F-4FD6-961F-3171D9BB14EC}" presName="linNode" presStyleCnt="0"/>
      <dgm:spPr/>
    </dgm:pt>
    <dgm:pt modelId="{911B1985-4C01-4427-B02E-12BE6BE00D89}" type="pres">
      <dgm:prSet presAssocID="{967EF255-4A8F-4FD6-961F-3171D9BB14EC}" presName="parentText" presStyleLbl="alignNode1" presStyleIdx="3" presStyleCnt="6">
        <dgm:presLayoutVars>
          <dgm:chMax val="1"/>
          <dgm:bulletEnabled/>
        </dgm:presLayoutVars>
      </dgm:prSet>
      <dgm:spPr/>
    </dgm:pt>
    <dgm:pt modelId="{52C3ECD9-1531-4CC4-8F56-DC7993463379}" type="pres">
      <dgm:prSet presAssocID="{967EF255-4A8F-4FD6-961F-3171D9BB14EC}" presName="descendantText" presStyleLbl="alignAccFollowNode1" presStyleIdx="3" presStyleCnt="6">
        <dgm:presLayoutVars>
          <dgm:bulletEnabled/>
        </dgm:presLayoutVars>
      </dgm:prSet>
      <dgm:spPr/>
    </dgm:pt>
    <dgm:pt modelId="{0CF23749-B77B-47CD-9EC8-7754AE7B6A4B}" type="pres">
      <dgm:prSet presAssocID="{C4A8EE02-8C66-43FE-BB4D-8590D1EB5CB9}" presName="sp" presStyleCnt="0"/>
      <dgm:spPr/>
    </dgm:pt>
    <dgm:pt modelId="{6E5E6CD7-523F-4010-84B1-D4CDA0C36D94}" type="pres">
      <dgm:prSet presAssocID="{32962C11-DC35-4D7B-9A27-75263690AE63}" presName="linNode" presStyleCnt="0"/>
      <dgm:spPr/>
    </dgm:pt>
    <dgm:pt modelId="{E9F4AB3D-7830-4D1B-9190-0EAEB7E1EA2A}" type="pres">
      <dgm:prSet presAssocID="{32962C11-DC35-4D7B-9A27-75263690AE63}" presName="parentText" presStyleLbl="alignNode1" presStyleIdx="4" presStyleCnt="6">
        <dgm:presLayoutVars>
          <dgm:chMax val="1"/>
          <dgm:bulletEnabled/>
        </dgm:presLayoutVars>
      </dgm:prSet>
      <dgm:spPr/>
    </dgm:pt>
    <dgm:pt modelId="{4A708CD6-4CF1-44DD-81B3-AE1D50320CD2}" type="pres">
      <dgm:prSet presAssocID="{32962C11-DC35-4D7B-9A27-75263690AE63}" presName="descendantText" presStyleLbl="alignAccFollowNode1" presStyleIdx="4" presStyleCnt="6">
        <dgm:presLayoutVars>
          <dgm:bulletEnabled/>
        </dgm:presLayoutVars>
      </dgm:prSet>
      <dgm:spPr/>
    </dgm:pt>
    <dgm:pt modelId="{43002EDF-4548-40E3-9854-FA15671F7F3F}" type="pres">
      <dgm:prSet presAssocID="{420DF7D1-CE0C-416C-817D-4CD55BCD35C3}" presName="sp" presStyleCnt="0"/>
      <dgm:spPr/>
    </dgm:pt>
    <dgm:pt modelId="{8E4BACF3-89EC-4003-9C27-4E414E897431}" type="pres">
      <dgm:prSet presAssocID="{21BBB6AB-A3D8-42A8-8417-33EC29782A06}" presName="linNode" presStyleCnt="0"/>
      <dgm:spPr/>
    </dgm:pt>
    <dgm:pt modelId="{5F084440-EBE9-4B98-B43C-59DA37A5A148}" type="pres">
      <dgm:prSet presAssocID="{21BBB6AB-A3D8-42A8-8417-33EC29782A06}" presName="parentText" presStyleLbl="alignNode1" presStyleIdx="5" presStyleCnt="6">
        <dgm:presLayoutVars>
          <dgm:chMax val="1"/>
          <dgm:bulletEnabled/>
        </dgm:presLayoutVars>
      </dgm:prSet>
      <dgm:spPr/>
    </dgm:pt>
    <dgm:pt modelId="{D54ECC49-C9E5-4BB1-BAE9-E08030FC1214}" type="pres">
      <dgm:prSet presAssocID="{21BBB6AB-A3D8-42A8-8417-33EC29782A06}" presName="descendantText" presStyleLbl="alignAccFollowNode1" presStyleIdx="5" presStyleCnt="6">
        <dgm:presLayoutVars>
          <dgm:bulletEnabled/>
        </dgm:presLayoutVars>
      </dgm:prSet>
      <dgm:spPr/>
    </dgm:pt>
  </dgm:ptLst>
  <dgm:cxnLst>
    <dgm:cxn modelId="{DED0B30C-EA9C-4FEB-AF36-B9C1F43B822A}" type="presOf" srcId="{0F9AC491-A1D0-4B09-898C-4AAB45C23C7A}" destId="{1580BB60-B528-43D5-B385-5ACEB28089D6}" srcOrd="0" destOrd="0" presId="urn:microsoft.com/office/officeart/2016/7/layout/VerticalSolidActionList"/>
    <dgm:cxn modelId="{A44DE81A-E092-40ED-A890-334E0ECCEED3}" srcId="{0F9AC491-A1D0-4B09-898C-4AAB45C23C7A}" destId="{2DAAEEBE-B703-4136-B864-39629FA3A5AA}" srcOrd="0" destOrd="0" parTransId="{687157AB-05BC-4390-8492-1A5CAA9011F1}" sibTransId="{FCA9ECD6-ACD8-4DA2-A8F5-D2B043A4E2B0}"/>
    <dgm:cxn modelId="{6CA2821E-54B1-4C66-9FEC-B2FBA6106737}" type="presOf" srcId="{6306022D-27FA-4E55-957B-66A8F7445A7F}" destId="{3AAF0C3F-F932-40D7-8764-17756B5723FF}" srcOrd="0" destOrd="0" presId="urn:microsoft.com/office/officeart/2016/7/layout/VerticalSolidActionList"/>
    <dgm:cxn modelId="{E1D5BD1E-1B18-4A79-ACDD-561F8A1AF4F2}" srcId="{DFE3CC75-45FE-4B44-8647-DEF2A25918DF}" destId="{967EF255-4A8F-4FD6-961F-3171D9BB14EC}" srcOrd="3" destOrd="0" parTransId="{FB8CBBF7-1F29-4E37-A353-A3B893C88970}" sibTransId="{C4A8EE02-8C66-43FE-BB4D-8590D1EB5CB9}"/>
    <dgm:cxn modelId="{B698E835-D13E-4612-9102-65153FEC682C}" srcId="{967EF255-4A8F-4FD6-961F-3171D9BB14EC}" destId="{BB7FB97F-25E1-43CE-9E02-283FB913E9A6}" srcOrd="0" destOrd="0" parTransId="{37C005F9-C742-49B5-A230-564F0FDDDBC2}" sibTransId="{7EF24622-7814-4BDC-9D29-AE88A43C0F1A}"/>
    <dgm:cxn modelId="{56521D3E-1A94-4097-99C6-1544E8632DDA}" type="presOf" srcId="{61B6F3E5-079F-437E-A01D-25D57308B1BE}" destId="{3D58B277-B3F2-48E1-873B-6DDE1EF27FC2}" srcOrd="0" destOrd="0" presId="urn:microsoft.com/office/officeart/2016/7/layout/VerticalSolidActionList"/>
    <dgm:cxn modelId="{8F78595E-33EB-447D-9746-00F07E0E42DC}" type="presOf" srcId="{0D8972ED-D5EF-4929-940A-1B21F4F44E76}" destId="{C8DD41BE-B165-4930-8858-246CA83FFFDC}" srcOrd="0" destOrd="0" presId="urn:microsoft.com/office/officeart/2016/7/layout/VerticalSolidActionList"/>
    <dgm:cxn modelId="{FBCDDF63-86A2-4FA4-A2CA-DC637003C2AF}" type="presOf" srcId="{21BBB6AB-A3D8-42A8-8417-33EC29782A06}" destId="{5F084440-EBE9-4B98-B43C-59DA37A5A148}" srcOrd="0" destOrd="0" presId="urn:microsoft.com/office/officeart/2016/7/layout/VerticalSolidActionList"/>
    <dgm:cxn modelId="{3D2F2044-EEED-45FC-8A77-3AECD9B5049E}" srcId="{DFE3CC75-45FE-4B44-8647-DEF2A25918DF}" destId="{0F9AC491-A1D0-4B09-898C-4AAB45C23C7A}" srcOrd="0" destOrd="0" parTransId="{F522E044-48B8-4B50-A52D-3CD230B6ECBF}" sibTransId="{51BEBB1A-74A9-4BDC-AE99-B415D966BF56}"/>
    <dgm:cxn modelId="{EE58E666-8A06-4BB0-B222-528750FF9EB6}" srcId="{DFE3CC75-45FE-4B44-8647-DEF2A25918DF}" destId="{0D8972ED-D5EF-4929-940A-1B21F4F44E76}" srcOrd="1" destOrd="0" parTransId="{55195279-EC68-4BBD-BBBE-D44CBE9A5133}" sibTransId="{EFB36878-FF83-46EC-A425-06550500D8FE}"/>
    <dgm:cxn modelId="{507C576C-32E1-467B-BFE9-0D5B7093C335}" srcId="{32962C11-DC35-4D7B-9A27-75263690AE63}" destId="{C316D1B5-6027-4B53-A9C6-89E83D6A7F1C}" srcOrd="0" destOrd="0" parTransId="{230E512E-9E90-4412-862D-65FF37BDFFF6}" sibTransId="{22FB8A7A-7D94-45DD-B4BD-15BBBEA50E22}"/>
    <dgm:cxn modelId="{8925766D-9338-4E9D-B782-148AA85B3682}" type="presOf" srcId="{A724F81B-4117-42D4-9F9B-CA0245B20144}" destId="{8A0EE46C-BC72-4D0B-BF46-2EBC1DB67E13}" srcOrd="0" destOrd="0" presId="urn:microsoft.com/office/officeart/2016/7/layout/VerticalSolidActionList"/>
    <dgm:cxn modelId="{A866B674-9637-45C7-9A7F-BAE1F6A648E8}" srcId="{DFE3CC75-45FE-4B44-8647-DEF2A25918DF}" destId="{6306022D-27FA-4E55-957B-66A8F7445A7F}" srcOrd="2" destOrd="0" parTransId="{D7D7BA3F-F74B-4CB5-93B7-F50BA2E6A1DB}" sibTransId="{FA38CAA8-0C88-49E5-A90F-B5DB73E131BF}"/>
    <dgm:cxn modelId="{47E68D55-3A6E-4768-A3B1-E1F75F1C6E6C}" type="presOf" srcId="{967EF255-4A8F-4FD6-961F-3171D9BB14EC}" destId="{911B1985-4C01-4427-B02E-12BE6BE00D89}" srcOrd="0" destOrd="0" presId="urn:microsoft.com/office/officeart/2016/7/layout/VerticalSolidActionList"/>
    <dgm:cxn modelId="{7CEE9575-FCDB-494F-8757-0F4D02E529C7}" srcId="{21BBB6AB-A3D8-42A8-8417-33EC29782A06}" destId="{98CC1308-ED26-4D15-8987-8056CD41E162}" srcOrd="0" destOrd="0" parTransId="{2BFAB66E-9708-49FE-95CF-556E2562BB3E}" sibTransId="{DE3E1B2E-D966-4CF2-B5DD-2E0E5659087B}"/>
    <dgm:cxn modelId="{FDD31F95-030D-44CC-819E-0B6485DCF2F0}" srcId="{DFE3CC75-45FE-4B44-8647-DEF2A25918DF}" destId="{21BBB6AB-A3D8-42A8-8417-33EC29782A06}" srcOrd="5" destOrd="0" parTransId="{2F2CF74D-4BD2-4B43-8D2D-0E70091DA26E}" sibTransId="{AD63D18E-033E-45D4-962C-5B56D9FBEEBD}"/>
    <dgm:cxn modelId="{349E5195-97C6-46DB-BAF8-905189628884}" type="presOf" srcId="{98CC1308-ED26-4D15-8987-8056CD41E162}" destId="{D54ECC49-C9E5-4BB1-BAE9-E08030FC1214}" srcOrd="0" destOrd="0" presId="urn:microsoft.com/office/officeart/2016/7/layout/VerticalSolidActionList"/>
    <dgm:cxn modelId="{C75854AA-C616-47BC-B894-27E59559406B}" srcId="{0D8972ED-D5EF-4929-940A-1B21F4F44E76}" destId="{A724F81B-4117-42D4-9F9B-CA0245B20144}" srcOrd="0" destOrd="0" parTransId="{23818EF5-6B16-458C-A12F-AF318F635137}" sibTransId="{E390D30A-652C-4BBD-9498-2AF23176DD3B}"/>
    <dgm:cxn modelId="{DACDFDAC-5412-428A-A84C-3F6F366D20E0}" type="presOf" srcId="{BB7FB97F-25E1-43CE-9E02-283FB913E9A6}" destId="{52C3ECD9-1531-4CC4-8F56-DC7993463379}" srcOrd="0" destOrd="0" presId="urn:microsoft.com/office/officeart/2016/7/layout/VerticalSolidActionList"/>
    <dgm:cxn modelId="{C57B6FB3-DF19-4C08-9D88-F5695B24693D}" type="presOf" srcId="{2DAAEEBE-B703-4136-B864-39629FA3A5AA}" destId="{A9A0602A-6194-4651-9454-4F1C362A2219}" srcOrd="0" destOrd="0" presId="urn:microsoft.com/office/officeart/2016/7/layout/VerticalSolidActionList"/>
    <dgm:cxn modelId="{BB5D1BBD-F127-426C-800E-7761FA34749C}" srcId="{DFE3CC75-45FE-4B44-8647-DEF2A25918DF}" destId="{32962C11-DC35-4D7B-9A27-75263690AE63}" srcOrd="4" destOrd="0" parTransId="{71245E1D-FC93-456B-90DA-E4FA750415D9}" sibTransId="{420DF7D1-CE0C-416C-817D-4CD55BCD35C3}"/>
    <dgm:cxn modelId="{7664BCBE-2CB2-449D-8BAD-1E62ED555A86}" type="presOf" srcId="{DFE3CC75-45FE-4B44-8647-DEF2A25918DF}" destId="{A661FB63-2DFD-44FB-9692-244EFE8342EF}" srcOrd="0" destOrd="0" presId="urn:microsoft.com/office/officeart/2016/7/layout/VerticalSolidActionList"/>
    <dgm:cxn modelId="{155D54CB-911E-4557-9987-4E9A2C89118B}" srcId="{6306022D-27FA-4E55-957B-66A8F7445A7F}" destId="{61B6F3E5-079F-437E-A01D-25D57308B1BE}" srcOrd="0" destOrd="0" parTransId="{192E498E-0FC9-4D36-ADBA-EBB7DEE6CCE8}" sibTransId="{57119A62-EF44-4DD1-B958-EA9B01C73CB9}"/>
    <dgm:cxn modelId="{3DEBB5EA-A009-40C2-A066-5221702D2145}" type="presOf" srcId="{C316D1B5-6027-4B53-A9C6-89E83D6A7F1C}" destId="{4A708CD6-4CF1-44DD-81B3-AE1D50320CD2}" srcOrd="0" destOrd="0" presId="urn:microsoft.com/office/officeart/2016/7/layout/VerticalSolidActionList"/>
    <dgm:cxn modelId="{CE570FF2-B98D-4D65-94FE-9316DD27A780}" type="presOf" srcId="{32962C11-DC35-4D7B-9A27-75263690AE63}" destId="{E9F4AB3D-7830-4D1B-9190-0EAEB7E1EA2A}" srcOrd="0" destOrd="0" presId="urn:microsoft.com/office/officeart/2016/7/layout/VerticalSolidActionList"/>
    <dgm:cxn modelId="{EA5BEB9C-F236-4EA4-A56D-E87FEEBEDACC}" type="presParOf" srcId="{A661FB63-2DFD-44FB-9692-244EFE8342EF}" destId="{190DBF7A-479D-4ACD-9BE9-1F39895F08C1}" srcOrd="0" destOrd="0" presId="urn:microsoft.com/office/officeart/2016/7/layout/VerticalSolidActionList"/>
    <dgm:cxn modelId="{F90BCE7C-DF9A-489A-90C8-8BC232B5B100}" type="presParOf" srcId="{190DBF7A-479D-4ACD-9BE9-1F39895F08C1}" destId="{1580BB60-B528-43D5-B385-5ACEB28089D6}" srcOrd="0" destOrd="0" presId="urn:microsoft.com/office/officeart/2016/7/layout/VerticalSolidActionList"/>
    <dgm:cxn modelId="{51D5FE89-A430-4D57-A81C-1C78FAA1B881}" type="presParOf" srcId="{190DBF7A-479D-4ACD-9BE9-1F39895F08C1}" destId="{A9A0602A-6194-4651-9454-4F1C362A2219}" srcOrd="1" destOrd="0" presId="urn:microsoft.com/office/officeart/2016/7/layout/VerticalSolidActionList"/>
    <dgm:cxn modelId="{A3278746-11B1-44D2-8367-E0C7F5F3758B}" type="presParOf" srcId="{A661FB63-2DFD-44FB-9692-244EFE8342EF}" destId="{F593CB92-EA54-4C79-8712-A34565D35034}" srcOrd="1" destOrd="0" presId="urn:microsoft.com/office/officeart/2016/7/layout/VerticalSolidActionList"/>
    <dgm:cxn modelId="{7EB415B6-5EE2-4CF3-8354-577C79C1613D}" type="presParOf" srcId="{A661FB63-2DFD-44FB-9692-244EFE8342EF}" destId="{A14014D0-E17A-4B14-9368-F93FCF0BC9BB}" srcOrd="2" destOrd="0" presId="urn:microsoft.com/office/officeart/2016/7/layout/VerticalSolidActionList"/>
    <dgm:cxn modelId="{4BF9F930-61C3-41F8-AEAA-002ECFA511D4}" type="presParOf" srcId="{A14014D0-E17A-4B14-9368-F93FCF0BC9BB}" destId="{C8DD41BE-B165-4930-8858-246CA83FFFDC}" srcOrd="0" destOrd="0" presId="urn:microsoft.com/office/officeart/2016/7/layout/VerticalSolidActionList"/>
    <dgm:cxn modelId="{F27D9E6F-C332-4906-BE24-30FF73413CFB}" type="presParOf" srcId="{A14014D0-E17A-4B14-9368-F93FCF0BC9BB}" destId="{8A0EE46C-BC72-4D0B-BF46-2EBC1DB67E13}" srcOrd="1" destOrd="0" presId="urn:microsoft.com/office/officeart/2016/7/layout/VerticalSolidActionList"/>
    <dgm:cxn modelId="{10E3E15E-E21F-4D75-A594-77F6B5C4B98F}" type="presParOf" srcId="{A661FB63-2DFD-44FB-9692-244EFE8342EF}" destId="{456747B9-57EB-412C-A173-AA2B2EB0469C}" srcOrd="3" destOrd="0" presId="urn:microsoft.com/office/officeart/2016/7/layout/VerticalSolidActionList"/>
    <dgm:cxn modelId="{76478967-B9EF-4933-AB2D-C4971CFB7039}" type="presParOf" srcId="{A661FB63-2DFD-44FB-9692-244EFE8342EF}" destId="{AB00E3E4-2687-4044-96BF-21881690E4ED}" srcOrd="4" destOrd="0" presId="urn:microsoft.com/office/officeart/2016/7/layout/VerticalSolidActionList"/>
    <dgm:cxn modelId="{F15DAF67-5BA8-43F6-80D5-1C50226A1A2B}" type="presParOf" srcId="{AB00E3E4-2687-4044-96BF-21881690E4ED}" destId="{3AAF0C3F-F932-40D7-8764-17756B5723FF}" srcOrd="0" destOrd="0" presId="urn:microsoft.com/office/officeart/2016/7/layout/VerticalSolidActionList"/>
    <dgm:cxn modelId="{CD021E21-C82B-40DF-8CF2-1C0109C65AD4}" type="presParOf" srcId="{AB00E3E4-2687-4044-96BF-21881690E4ED}" destId="{3D58B277-B3F2-48E1-873B-6DDE1EF27FC2}" srcOrd="1" destOrd="0" presId="urn:microsoft.com/office/officeart/2016/7/layout/VerticalSolidActionList"/>
    <dgm:cxn modelId="{BCEA97CC-A285-4C1A-9331-6D9A049A800F}" type="presParOf" srcId="{A661FB63-2DFD-44FB-9692-244EFE8342EF}" destId="{315EBE12-6485-4247-BEA8-3CD38B544103}" srcOrd="5" destOrd="0" presId="urn:microsoft.com/office/officeart/2016/7/layout/VerticalSolidActionList"/>
    <dgm:cxn modelId="{706964AA-6402-43EB-BFC8-9026B66F9FE7}" type="presParOf" srcId="{A661FB63-2DFD-44FB-9692-244EFE8342EF}" destId="{3121D085-0A41-47CF-9C1E-882B6472C6CF}" srcOrd="6" destOrd="0" presId="urn:microsoft.com/office/officeart/2016/7/layout/VerticalSolidActionList"/>
    <dgm:cxn modelId="{237BB380-568F-40A3-9D4D-777357BBF57D}" type="presParOf" srcId="{3121D085-0A41-47CF-9C1E-882B6472C6CF}" destId="{911B1985-4C01-4427-B02E-12BE6BE00D89}" srcOrd="0" destOrd="0" presId="urn:microsoft.com/office/officeart/2016/7/layout/VerticalSolidActionList"/>
    <dgm:cxn modelId="{B7E5E35D-1537-40E6-A130-9C8A614A18FF}" type="presParOf" srcId="{3121D085-0A41-47CF-9C1E-882B6472C6CF}" destId="{52C3ECD9-1531-4CC4-8F56-DC7993463379}" srcOrd="1" destOrd="0" presId="urn:microsoft.com/office/officeart/2016/7/layout/VerticalSolidActionList"/>
    <dgm:cxn modelId="{5E9DB820-6E3F-4720-AA63-37E72761BDA2}" type="presParOf" srcId="{A661FB63-2DFD-44FB-9692-244EFE8342EF}" destId="{0CF23749-B77B-47CD-9EC8-7754AE7B6A4B}" srcOrd="7" destOrd="0" presId="urn:microsoft.com/office/officeart/2016/7/layout/VerticalSolidActionList"/>
    <dgm:cxn modelId="{1251D2E3-0927-4839-A397-6F78A863C199}" type="presParOf" srcId="{A661FB63-2DFD-44FB-9692-244EFE8342EF}" destId="{6E5E6CD7-523F-4010-84B1-D4CDA0C36D94}" srcOrd="8" destOrd="0" presId="urn:microsoft.com/office/officeart/2016/7/layout/VerticalSolidActionList"/>
    <dgm:cxn modelId="{EE73F5B0-D4D7-421D-9354-95952410004A}" type="presParOf" srcId="{6E5E6CD7-523F-4010-84B1-D4CDA0C36D94}" destId="{E9F4AB3D-7830-4D1B-9190-0EAEB7E1EA2A}" srcOrd="0" destOrd="0" presId="urn:microsoft.com/office/officeart/2016/7/layout/VerticalSolidActionList"/>
    <dgm:cxn modelId="{8A09F2AD-E30B-42F2-8689-876F09EB995F}" type="presParOf" srcId="{6E5E6CD7-523F-4010-84B1-D4CDA0C36D94}" destId="{4A708CD6-4CF1-44DD-81B3-AE1D50320CD2}" srcOrd="1" destOrd="0" presId="urn:microsoft.com/office/officeart/2016/7/layout/VerticalSolidActionList"/>
    <dgm:cxn modelId="{3BB03262-8E58-4BE4-866C-BF1B39D2D9BF}" type="presParOf" srcId="{A661FB63-2DFD-44FB-9692-244EFE8342EF}" destId="{43002EDF-4548-40E3-9854-FA15671F7F3F}" srcOrd="9" destOrd="0" presId="urn:microsoft.com/office/officeart/2016/7/layout/VerticalSolidActionList"/>
    <dgm:cxn modelId="{C4894184-DC29-4A8E-ABE6-A017E6D8BF13}" type="presParOf" srcId="{A661FB63-2DFD-44FB-9692-244EFE8342EF}" destId="{8E4BACF3-89EC-4003-9C27-4E414E897431}" srcOrd="10" destOrd="0" presId="urn:microsoft.com/office/officeart/2016/7/layout/VerticalSolidActionList"/>
    <dgm:cxn modelId="{01F718AE-9DBD-47D4-A8AA-24AEA35F4017}" type="presParOf" srcId="{8E4BACF3-89EC-4003-9C27-4E414E897431}" destId="{5F084440-EBE9-4B98-B43C-59DA37A5A148}" srcOrd="0" destOrd="0" presId="urn:microsoft.com/office/officeart/2016/7/layout/VerticalSolidActionList"/>
    <dgm:cxn modelId="{0EC19635-C234-4B82-83FA-6441A3371B50}" type="presParOf" srcId="{8E4BACF3-89EC-4003-9C27-4E414E897431}" destId="{D54ECC49-C9E5-4BB1-BAE9-E08030FC1214}"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E3CC75-45FE-4B44-8647-DEF2A25918DF}" type="doc">
      <dgm:prSet loTypeId="urn:microsoft.com/office/officeart/2016/7/layout/VerticalSolidActionList" loCatId="List" qsTypeId="urn:microsoft.com/office/officeart/2005/8/quickstyle/simple1" qsCatId="simple" csTypeId="urn:microsoft.com/office/officeart/2005/8/colors/colorful2" csCatId="colorful" phldr="1"/>
      <dgm:spPr/>
      <dgm:t>
        <a:bodyPr/>
        <a:lstStyle/>
        <a:p>
          <a:endParaRPr lang="en-US"/>
        </a:p>
      </dgm:t>
    </dgm:pt>
    <dgm:pt modelId="{0F9AC491-A1D0-4B09-898C-4AAB45C23C7A}">
      <dgm:prSet/>
      <dgm:spPr/>
      <dgm:t>
        <a:bodyPr/>
        <a:lstStyle/>
        <a:p>
          <a:r>
            <a:rPr lang="en-US" dirty="0"/>
            <a:t>Right</a:t>
          </a:r>
        </a:p>
      </dgm:t>
    </dgm:pt>
    <dgm:pt modelId="{F522E044-48B8-4B50-A52D-3CD230B6ECBF}" type="parTrans" cxnId="{3D2F2044-EEED-45FC-8A77-3AECD9B5049E}">
      <dgm:prSet/>
      <dgm:spPr/>
      <dgm:t>
        <a:bodyPr/>
        <a:lstStyle/>
        <a:p>
          <a:endParaRPr lang="en-US"/>
        </a:p>
      </dgm:t>
    </dgm:pt>
    <dgm:pt modelId="{51BEBB1A-74A9-4BDC-AE99-B415D966BF56}" type="sibTrans" cxnId="{3D2F2044-EEED-45FC-8A77-3AECD9B5049E}">
      <dgm:prSet/>
      <dgm:spPr/>
      <dgm:t>
        <a:bodyPr/>
        <a:lstStyle/>
        <a:p>
          <a:endParaRPr lang="en-US"/>
        </a:p>
      </dgm:t>
    </dgm:pt>
    <dgm:pt modelId="{214D7A71-DA4A-45D4-A681-E030C8EE6147}">
      <dgm:prSet custT="1"/>
      <dgm:spPr/>
      <dgm:t>
        <a:bodyPr/>
        <a:lstStyle/>
        <a:p>
          <a:r>
            <a:rPr lang="en-US" sz="2000" dirty="0"/>
            <a:t>to be free from threat or fear of unwarranted supervision or expulsion</a:t>
          </a:r>
        </a:p>
      </dgm:t>
    </dgm:pt>
    <dgm:pt modelId="{654C7BC1-1A68-47C0-9899-9E43602EECB6}" type="parTrans" cxnId="{E724E595-54AA-4930-B552-56FFB0599177}">
      <dgm:prSet/>
      <dgm:spPr/>
      <dgm:t>
        <a:bodyPr/>
        <a:lstStyle/>
        <a:p>
          <a:endParaRPr lang="en-US"/>
        </a:p>
      </dgm:t>
    </dgm:pt>
    <dgm:pt modelId="{3202617D-7B11-43FE-9964-997B011536EF}" type="sibTrans" cxnId="{E724E595-54AA-4930-B552-56FFB0599177}">
      <dgm:prSet/>
      <dgm:spPr/>
      <dgm:t>
        <a:bodyPr/>
        <a:lstStyle/>
        <a:p>
          <a:endParaRPr lang="en-US"/>
        </a:p>
      </dgm:t>
    </dgm:pt>
    <dgm:pt modelId="{FE6269C3-3D36-4B4C-994C-6A69DA58F8D1}">
      <dgm:prSet/>
      <dgm:spPr/>
      <dgm:t>
        <a:bodyPr/>
        <a:lstStyle/>
        <a:p>
          <a:r>
            <a:rPr lang="en-US" dirty="0"/>
            <a:t>Right</a:t>
          </a:r>
        </a:p>
      </dgm:t>
    </dgm:pt>
    <dgm:pt modelId="{078512FF-36C8-47FE-9D96-3584B3E3E237}" type="parTrans" cxnId="{3ACAABDD-A2A0-4355-AFF5-DD94B4E0B23E}">
      <dgm:prSet/>
      <dgm:spPr/>
      <dgm:t>
        <a:bodyPr/>
        <a:lstStyle/>
        <a:p>
          <a:endParaRPr lang="en-US"/>
        </a:p>
      </dgm:t>
    </dgm:pt>
    <dgm:pt modelId="{FCCAC04B-C78A-421C-8DDD-269558DD79C6}" type="sibTrans" cxnId="{3ACAABDD-A2A0-4355-AFF5-DD94B4E0B23E}">
      <dgm:prSet/>
      <dgm:spPr/>
      <dgm:t>
        <a:bodyPr/>
        <a:lstStyle/>
        <a:p>
          <a:endParaRPr lang="en-US"/>
        </a:p>
      </dgm:t>
    </dgm:pt>
    <dgm:pt modelId="{EB148C79-3A71-4081-B6C2-EA6E12804B91}">
      <dgm:prSet custT="1"/>
      <dgm:spPr/>
      <dgm:t>
        <a:bodyPr/>
        <a:lstStyle/>
        <a:p>
          <a:r>
            <a:rPr lang="en-US" sz="2000" dirty="0"/>
            <a:t>to be free from unwarranted search and seizure</a:t>
          </a:r>
        </a:p>
      </dgm:t>
    </dgm:pt>
    <dgm:pt modelId="{0580BC9C-372E-4B3A-AD19-A98E5F053FB8}" type="parTrans" cxnId="{01069333-2793-4D7B-81C7-3EB2FF63A42A}">
      <dgm:prSet/>
      <dgm:spPr/>
      <dgm:t>
        <a:bodyPr/>
        <a:lstStyle/>
        <a:p>
          <a:endParaRPr lang="en-US"/>
        </a:p>
      </dgm:t>
    </dgm:pt>
    <dgm:pt modelId="{A79E2596-D5C8-485B-B887-1F9EE2C98CD6}" type="sibTrans" cxnId="{01069333-2793-4D7B-81C7-3EB2FF63A42A}">
      <dgm:prSet/>
      <dgm:spPr/>
      <dgm:t>
        <a:bodyPr/>
        <a:lstStyle/>
        <a:p>
          <a:endParaRPr lang="en-US"/>
        </a:p>
      </dgm:t>
    </dgm:pt>
    <dgm:pt modelId="{89C359A1-C9CA-447E-9F15-BCD117E50F53}">
      <dgm:prSet/>
      <dgm:spPr/>
      <dgm:t>
        <a:bodyPr/>
        <a:lstStyle/>
        <a:p>
          <a:r>
            <a:rPr lang="en-US" dirty="0"/>
            <a:t>Right</a:t>
          </a:r>
        </a:p>
      </dgm:t>
    </dgm:pt>
    <dgm:pt modelId="{1392D1CE-1641-4332-8DF4-E52D0718A471}" type="parTrans" cxnId="{0598079F-F91D-4A67-B2B5-0E0B430470FA}">
      <dgm:prSet/>
      <dgm:spPr/>
      <dgm:t>
        <a:bodyPr/>
        <a:lstStyle/>
        <a:p>
          <a:endParaRPr lang="en-US"/>
        </a:p>
      </dgm:t>
    </dgm:pt>
    <dgm:pt modelId="{3A84FB74-1AC1-4FF3-9CF7-42A929E09DA0}" type="sibTrans" cxnId="{0598079F-F91D-4A67-B2B5-0E0B430470FA}">
      <dgm:prSet/>
      <dgm:spPr/>
      <dgm:t>
        <a:bodyPr/>
        <a:lstStyle/>
        <a:p>
          <a:endParaRPr lang="en-US"/>
        </a:p>
      </dgm:t>
    </dgm:pt>
    <dgm:pt modelId="{2DB5F56D-92B8-4F02-B4C0-E37D49A1F2C1}">
      <dgm:prSet custT="1"/>
      <dgm:spPr/>
      <dgm:t>
        <a:bodyPr/>
        <a:lstStyle/>
        <a:p>
          <a:r>
            <a:rPr lang="en-US" sz="2800" dirty="0"/>
            <a:t>to exercise all civil rights</a:t>
          </a:r>
        </a:p>
      </dgm:t>
    </dgm:pt>
    <dgm:pt modelId="{40FD2A19-5F6C-4870-99C1-A4C93F7340F8}" type="parTrans" cxnId="{EC9B97D6-7B1E-4C40-98C5-E2350CCFE523}">
      <dgm:prSet/>
      <dgm:spPr/>
      <dgm:t>
        <a:bodyPr/>
        <a:lstStyle/>
        <a:p>
          <a:endParaRPr lang="en-US"/>
        </a:p>
      </dgm:t>
    </dgm:pt>
    <dgm:pt modelId="{CCCB143A-3FCD-4A21-96BE-AC1810D5A4E1}" type="sibTrans" cxnId="{EC9B97D6-7B1E-4C40-98C5-E2350CCFE523}">
      <dgm:prSet/>
      <dgm:spPr/>
      <dgm:t>
        <a:bodyPr/>
        <a:lstStyle/>
        <a:p>
          <a:endParaRPr lang="en-US"/>
        </a:p>
      </dgm:t>
    </dgm:pt>
    <dgm:pt modelId="{2DF97AC7-C429-4905-A979-5A338C333BAC}">
      <dgm:prSet/>
      <dgm:spPr/>
      <dgm:t>
        <a:bodyPr/>
        <a:lstStyle/>
        <a:p>
          <a:r>
            <a:rPr lang="en-US" dirty="0"/>
            <a:t>Right</a:t>
          </a:r>
        </a:p>
      </dgm:t>
    </dgm:pt>
    <dgm:pt modelId="{AC9C4AD6-37C0-461D-A7B3-942F407392BE}" type="parTrans" cxnId="{6A2017E7-2D7D-47E9-BA46-016D2487BBA3}">
      <dgm:prSet/>
      <dgm:spPr/>
      <dgm:t>
        <a:bodyPr/>
        <a:lstStyle/>
        <a:p>
          <a:endParaRPr lang="en-US"/>
        </a:p>
      </dgm:t>
    </dgm:pt>
    <dgm:pt modelId="{CA8216C9-8F8C-4404-98D1-A365EAF9A081}" type="sibTrans" cxnId="{6A2017E7-2D7D-47E9-BA46-016D2487BBA3}">
      <dgm:prSet/>
      <dgm:spPr/>
      <dgm:t>
        <a:bodyPr/>
        <a:lstStyle/>
        <a:p>
          <a:endParaRPr lang="en-US"/>
        </a:p>
      </dgm:t>
    </dgm:pt>
    <dgm:pt modelId="{84FABC8D-409E-40B4-BC5B-185AB99FFE29}">
      <dgm:prSet custT="1"/>
      <dgm:spPr/>
      <dgm:t>
        <a:bodyPr/>
        <a:lstStyle/>
        <a:p>
          <a:r>
            <a:rPr lang="en-US" sz="2800" dirty="0"/>
            <a:t>to file a grievance or complaint</a:t>
          </a:r>
        </a:p>
      </dgm:t>
    </dgm:pt>
    <dgm:pt modelId="{458C3ECC-FEA2-463E-9A47-8137FD457592}" type="parTrans" cxnId="{0210E0E8-8880-4828-BBBB-D8D5FBA6FAF9}">
      <dgm:prSet/>
      <dgm:spPr/>
      <dgm:t>
        <a:bodyPr/>
        <a:lstStyle/>
        <a:p>
          <a:endParaRPr lang="en-US"/>
        </a:p>
      </dgm:t>
    </dgm:pt>
    <dgm:pt modelId="{32BDCF60-891B-4155-AEAB-3EAB2CFE2666}" type="sibTrans" cxnId="{0210E0E8-8880-4828-BBBB-D8D5FBA6FAF9}">
      <dgm:prSet/>
      <dgm:spPr/>
      <dgm:t>
        <a:bodyPr/>
        <a:lstStyle/>
        <a:p>
          <a:endParaRPr lang="en-US"/>
        </a:p>
      </dgm:t>
    </dgm:pt>
    <dgm:pt modelId="{4445962F-8519-4830-873E-DEACA01BD6C8}">
      <dgm:prSet/>
      <dgm:spPr/>
      <dgm:t>
        <a:bodyPr/>
        <a:lstStyle/>
        <a:p>
          <a:r>
            <a:rPr lang="en-US" dirty="0"/>
            <a:t>Right</a:t>
          </a:r>
        </a:p>
      </dgm:t>
    </dgm:pt>
    <dgm:pt modelId="{B9E3F57D-76BC-43A6-9E21-8905C8597D0C}" type="parTrans" cxnId="{2CF32067-10B8-424B-93CE-BC836D5CA14F}">
      <dgm:prSet/>
      <dgm:spPr/>
      <dgm:t>
        <a:bodyPr/>
        <a:lstStyle/>
        <a:p>
          <a:endParaRPr lang="en-US"/>
        </a:p>
      </dgm:t>
    </dgm:pt>
    <dgm:pt modelId="{4D0573E5-0BA3-4E79-93B6-FD391E5695FB}" type="sibTrans" cxnId="{2CF32067-10B8-424B-93CE-BC836D5CA14F}">
      <dgm:prSet/>
      <dgm:spPr/>
      <dgm:t>
        <a:bodyPr/>
        <a:lstStyle/>
        <a:p>
          <a:endParaRPr lang="en-US"/>
        </a:p>
      </dgm:t>
    </dgm:pt>
    <dgm:pt modelId="{1FE78690-E333-4B73-8171-6387EB651425}">
      <dgm:prSet custT="1"/>
      <dgm:spPr/>
      <dgm:t>
        <a:bodyPr/>
        <a:lstStyle/>
        <a:p>
          <a:r>
            <a:rPr lang="en-US" sz="2800" dirty="0"/>
            <a:t>to appeal</a:t>
          </a:r>
        </a:p>
      </dgm:t>
    </dgm:pt>
    <dgm:pt modelId="{08764860-C35F-49C8-B4CE-FFA7254498B9}" type="parTrans" cxnId="{37FDC872-7C86-4531-AF0F-E77CDA32B7CE}">
      <dgm:prSet/>
      <dgm:spPr/>
      <dgm:t>
        <a:bodyPr/>
        <a:lstStyle/>
        <a:p>
          <a:endParaRPr lang="en-US"/>
        </a:p>
      </dgm:t>
    </dgm:pt>
    <dgm:pt modelId="{9D3C846F-EAC7-4228-BCD2-A024B538C3C5}" type="sibTrans" cxnId="{37FDC872-7C86-4531-AF0F-E77CDA32B7CE}">
      <dgm:prSet/>
      <dgm:spPr/>
      <dgm:t>
        <a:bodyPr/>
        <a:lstStyle/>
        <a:p>
          <a:endParaRPr lang="en-US"/>
        </a:p>
      </dgm:t>
    </dgm:pt>
    <dgm:pt modelId="{A661FB63-2DFD-44FB-9692-244EFE8342EF}" type="pres">
      <dgm:prSet presAssocID="{DFE3CC75-45FE-4B44-8647-DEF2A25918DF}" presName="Name0" presStyleCnt="0">
        <dgm:presLayoutVars>
          <dgm:dir/>
          <dgm:animLvl val="lvl"/>
          <dgm:resizeHandles val="exact"/>
        </dgm:presLayoutVars>
      </dgm:prSet>
      <dgm:spPr/>
    </dgm:pt>
    <dgm:pt modelId="{190DBF7A-479D-4ACD-9BE9-1F39895F08C1}" type="pres">
      <dgm:prSet presAssocID="{0F9AC491-A1D0-4B09-898C-4AAB45C23C7A}" presName="linNode" presStyleCnt="0"/>
      <dgm:spPr/>
    </dgm:pt>
    <dgm:pt modelId="{1580BB60-B528-43D5-B385-5ACEB28089D6}" type="pres">
      <dgm:prSet presAssocID="{0F9AC491-A1D0-4B09-898C-4AAB45C23C7A}" presName="parentText" presStyleLbl="alignNode1" presStyleIdx="0" presStyleCnt="5">
        <dgm:presLayoutVars>
          <dgm:chMax val="1"/>
          <dgm:bulletEnabled/>
        </dgm:presLayoutVars>
      </dgm:prSet>
      <dgm:spPr/>
    </dgm:pt>
    <dgm:pt modelId="{A9A0602A-6194-4651-9454-4F1C362A2219}" type="pres">
      <dgm:prSet presAssocID="{0F9AC491-A1D0-4B09-898C-4AAB45C23C7A}" presName="descendantText" presStyleLbl="alignAccFollowNode1" presStyleIdx="0" presStyleCnt="5">
        <dgm:presLayoutVars>
          <dgm:bulletEnabled/>
        </dgm:presLayoutVars>
      </dgm:prSet>
      <dgm:spPr/>
    </dgm:pt>
    <dgm:pt modelId="{F593CB92-EA54-4C79-8712-A34565D35034}" type="pres">
      <dgm:prSet presAssocID="{51BEBB1A-74A9-4BDC-AE99-B415D966BF56}" presName="sp" presStyleCnt="0"/>
      <dgm:spPr/>
    </dgm:pt>
    <dgm:pt modelId="{9D4FF6DC-0E74-4F9E-BAE8-2C6B840D6BC4}" type="pres">
      <dgm:prSet presAssocID="{FE6269C3-3D36-4B4C-994C-6A69DA58F8D1}" presName="linNode" presStyleCnt="0"/>
      <dgm:spPr/>
    </dgm:pt>
    <dgm:pt modelId="{00C5D53D-DA61-495B-9A97-55F4ECC7362C}" type="pres">
      <dgm:prSet presAssocID="{FE6269C3-3D36-4B4C-994C-6A69DA58F8D1}" presName="parentText" presStyleLbl="alignNode1" presStyleIdx="1" presStyleCnt="5">
        <dgm:presLayoutVars>
          <dgm:chMax val="1"/>
          <dgm:bulletEnabled/>
        </dgm:presLayoutVars>
      </dgm:prSet>
      <dgm:spPr/>
    </dgm:pt>
    <dgm:pt modelId="{455370BF-2782-4D5B-90B7-1140424A7138}" type="pres">
      <dgm:prSet presAssocID="{FE6269C3-3D36-4B4C-994C-6A69DA58F8D1}" presName="descendantText" presStyleLbl="alignAccFollowNode1" presStyleIdx="1" presStyleCnt="5">
        <dgm:presLayoutVars>
          <dgm:bulletEnabled/>
        </dgm:presLayoutVars>
      </dgm:prSet>
      <dgm:spPr/>
    </dgm:pt>
    <dgm:pt modelId="{F530ED7C-F273-47C5-893B-6F9C018DE1CE}" type="pres">
      <dgm:prSet presAssocID="{FCCAC04B-C78A-421C-8DDD-269558DD79C6}" presName="sp" presStyleCnt="0"/>
      <dgm:spPr/>
    </dgm:pt>
    <dgm:pt modelId="{8A094473-66D0-4964-9FB4-AC63A28A5F73}" type="pres">
      <dgm:prSet presAssocID="{89C359A1-C9CA-447E-9F15-BCD117E50F53}" presName="linNode" presStyleCnt="0"/>
      <dgm:spPr/>
    </dgm:pt>
    <dgm:pt modelId="{EA2B9492-5D2D-4663-9E4D-7401BBB42660}" type="pres">
      <dgm:prSet presAssocID="{89C359A1-C9CA-447E-9F15-BCD117E50F53}" presName="parentText" presStyleLbl="alignNode1" presStyleIdx="2" presStyleCnt="5">
        <dgm:presLayoutVars>
          <dgm:chMax val="1"/>
          <dgm:bulletEnabled/>
        </dgm:presLayoutVars>
      </dgm:prSet>
      <dgm:spPr/>
    </dgm:pt>
    <dgm:pt modelId="{8D93B1B1-F229-4F97-B0BF-4F78FAA8BD16}" type="pres">
      <dgm:prSet presAssocID="{89C359A1-C9CA-447E-9F15-BCD117E50F53}" presName="descendantText" presStyleLbl="alignAccFollowNode1" presStyleIdx="2" presStyleCnt="5">
        <dgm:presLayoutVars>
          <dgm:bulletEnabled/>
        </dgm:presLayoutVars>
      </dgm:prSet>
      <dgm:spPr/>
    </dgm:pt>
    <dgm:pt modelId="{98D5E176-CF4E-470F-98A9-DF3F98639506}" type="pres">
      <dgm:prSet presAssocID="{3A84FB74-1AC1-4FF3-9CF7-42A929E09DA0}" presName="sp" presStyleCnt="0"/>
      <dgm:spPr/>
    </dgm:pt>
    <dgm:pt modelId="{53CC2709-203E-43B5-9D30-8C1BCB1DB048}" type="pres">
      <dgm:prSet presAssocID="{2DF97AC7-C429-4905-A979-5A338C333BAC}" presName="linNode" presStyleCnt="0"/>
      <dgm:spPr/>
    </dgm:pt>
    <dgm:pt modelId="{75E9DBE3-F6E4-4D31-AAA9-C081A606B9F5}" type="pres">
      <dgm:prSet presAssocID="{2DF97AC7-C429-4905-A979-5A338C333BAC}" presName="parentText" presStyleLbl="alignNode1" presStyleIdx="3" presStyleCnt="5">
        <dgm:presLayoutVars>
          <dgm:chMax val="1"/>
          <dgm:bulletEnabled/>
        </dgm:presLayoutVars>
      </dgm:prSet>
      <dgm:spPr/>
    </dgm:pt>
    <dgm:pt modelId="{060B6715-0003-497A-A1CF-61C344A8EB23}" type="pres">
      <dgm:prSet presAssocID="{2DF97AC7-C429-4905-A979-5A338C333BAC}" presName="descendantText" presStyleLbl="alignAccFollowNode1" presStyleIdx="3" presStyleCnt="5">
        <dgm:presLayoutVars>
          <dgm:bulletEnabled/>
        </dgm:presLayoutVars>
      </dgm:prSet>
      <dgm:spPr/>
    </dgm:pt>
    <dgm:pt modelId="{5D57A28A-796F-4BBE-97B9-C8A6E74869C7}" type="pres">
      <dgm:prSet presAssocID="{CA8216C9-8F8C-4404-98D1-A365EAF9A081}" presName="sp" presStyleCnt="0"/>
      <dgm:spPr/>
    </dgm:pt>
    <dgm:pt modelId="{BD2651E9-8080-4C3E-9AC1-47DD9A90FAF6}" type="pres">
      <dgm:prSet presAssocID="{4445962F-8519-4830-873E-DEACA01BD6C8}" presName="linNode" presStyleCnt="0"/>
      <dgm:spPr/>
    </dgm:pt>
    <dgm:pt modelId="{F7D2FAEE-4436-4749-8506-FBE00681130F}" type="pres">
      <dgm:prSet presAssocID="{4445962F-8519-4830-873E-DEACA01BD6C8}" presName="parentText" presStyleLbl="alignNode1" presStyleIdx="4" presStyleCnt="5">
        <dgm:presLayoutVars>
          <dgm:chMax val="1"/>
          <dgm:bulletEnabled/>
        </dgm:presLayoutVars>
      </dgm:prSet>
      <dgm:spPr/>
    </dgm:pt>
    <dgm:pt modelId="{962751A2-1C7D-4EBE-B279-5D08D462EE79}" type="pres">
      <dgm:prSet presAssocID="{4445962F-8519-4830-873E-DEACA01BD6C8}" presName="descendantText" presStyleLbl="alignAccFollowNode1" presStyleIdx="4" presStyleCnt="5">
        <dgm:presLayoutVars>
          <dgm:bulletEnabled/>
        </dgm:presLayoutVars>
      </dgm:prSet>
      <dgm:spPr/>
    </dgm:pt>
  </dgm:ptLst>
  <dgm:cxnLst>
    <dgm:cxn modelId="{70018203-27AD-4266-9105-D8EF4A68DFCD}" type="presOf" srcId="{FE6269C3-3D36-4B4C-994C-6A69DA58F8D1}" destId="{00C5D53D-DA61-495B-9A97-55F4ECC7362C}" srcOrd="0" destOrd="0" presId="urn:microsoft.com/office/officeart/2016/7/layout/VerticalSolidActionList"/>
    <dgm:cxn modelId="{C98B7A09-E368-4006-AD6D-45C7909728AB}" type="presOf" srcId="{89C359A1-C9CA-447E-9F15-BCD117E50F53}" destId="{EA2B9492-5D2D-4663-9E4D-7401BBB42660}" srcOrd="0" destOrd="0" presId="urn:microsoft.com/office/officeart/2016/7/layout/VerticalSolidActionList"/>
    <dgm:cxn modelId="{DED0B30C-EA9C-4FEB-AF36-B9C1F43B822A}" type="presOf" srcId="{0F9AC491-A1D0-4B09-898C-4AAB45C23C7A}" destId="{1580BB60-B528-43D5-B385-5ACEB28089D6}" srcOrd="0" destOrd="0" presId="urn:microsoft.com/office/officeart/2016/7/layout/VerticalSolidActionList"/>
    <dgm:cxn modelId="{3ADC2610-8A6C-44B1-8B7B-222BCD7F9E3D}" type="presOf" srcId="{214D7A71-DA4A-45D4-A681-E030C8EE6147}" destId="{A9A0602A-6194-4651-9454-4F1C362A2219}" srcOrd="0" destOrd="0" presId="urn:microsoft.com/office/officeart/2016/7/layout/VerticalSolidActionList"/>
    <dgm:cxn modelId="{EA116E2D-3975-4A9B-B017-0E3134C256C0}" type="presOf" srcId="{1FE78690-E333-4B73-8171-6387EB651425}" destId="{962751A2-1C7D-4EBE-B279-5D08D462EE79}" srcOrd="0" destOrd="0" presId="urn:microsoft.com/office/officeart/2016/7/layout/VerticalSolidActionList"/>
    <dgm:cxn modelId="{01069333-2793-4D7B-81C7-3EB2FF63A42A}" srcId="{FE6269C3-3D36-4B4C-994C-6A69DA58F8D1}" destId="{EB148C79-3A71-4081-B6C2-EA6E12804B91}" srcOrd="0" destOrd="0" parTransId="{0580BC9C-372E-4B3A-AD19-A98E5F053FB8}" sibTransId="{A79E2596-D5C8-485B-B887-1F9EE2C98CD6}"/>
    <dgm:cxn modelId="{3D2F2044-EEED-45FC-8A77-3AECD9B5049E}" srcId="{DFE3CC75-45FE-4B44-8647-DEF2A25918DF}" destId="{0F9AC491-A1D0-4B09-898C-4AAB45C23C7A}" srcOrd="0" destOrd="0" parTransId="{F522E044-48B8-4B50-A52D-3CD230B6ECBF}" sibTransId="{51BEBB1A-74A9-4BDC-AE99-B415D966BF56}"/>
    <dgm:cxn modelId="{2CF32067-10B8-424B-93CE-BC836D5CA14F}" srcId="{DFE3CC75-45FE-4B44-8647-DEF2A25918DF}" destId="{4445962F-8519-4830-873E-DEACA01BD6C8}" srcOrd="4" destOrd="0" parTransId="{B9E3F57D-76BC-43A6-9E21-8905C8597D0C}" sibTransId="{4D0573E5-0BA3-4E79-93B6-FD391E5695FB}"/>
    <dgm:cxn modelId="{37FDC872-7C86-4531-AF0F-E77CDA32B7CE}" srcId="{4445962F-8519-4830-873E-DEACA01BD6C8}" destId="{1FE78690-E333-4B73-8171-6387EB651425}" srcOrd="0" destOrd="0" parTransId="{08764860-C35F-49C8-B4CE-FFA7254498B9}" sibTransId="{9D3C846F-EAC7-4228-BCD2-A024B538C3C5}"/>
    <dgm:cxn modelId="{34E08686-506B-4141-BAC8-A4672F485F0A}" type="presOf" srcId="{2DF97AC7-C429-4905-A979-5A338C333BAC}" destId="{75E9DBE3-F6E4-4D31-AAA9-C081A606B9F5}" srcOrd="0" destOrd="0" presId="urn:microsoft.com/office/officeart/2016/7/layout/VerticalSolidActionList"/>
    <dgm:cxn modelId="{E724E595-54AA-4930-B552-56FFB0599177}" srcId="{0F9AC491-A1D0-4B09-898C-4AAB45C23C7A}" destId="{214D7A71-DA4A-45D4-A681-E030C8EE6147}" srcOrd="0" destOrd="0" parTransId="{654C7BC1-1A68-47C0-9899-9E43602EECB6}" sibTransId="{3202617D-7B11-43FE-9964-997B011536EF}"/>
    <dgm:cxn modelId="{0598079F-F91D-4A67-B2B5-0E0B430470FA}" srcId="{DFE3CC75-45FE-4B44-8647-DEF2A25918DF}" destId="{89C359A1-C9CA-447E-9F15-BCD117E50F53}" srcOrd="2" destOrd="0" parTransId="{1392D1CE-1641-4332-8DF4-E52D0718A471}" sibTransId="{3A84FB74-1AC1-4FF3-9CF7-42A929E09DA0}"/>
    <dgm:cxn modelId="{F41F8A9F-3AB8-4E6B-8698-3E4C591A71C8}" type="presOf" srcId="{84FABC8D-409E-40B4-BC5B-185AB99FFE29}" destId="{060B6715-0003-497A-A1CF-61C344A8EB23}" srcOrd="0" destOrd="0" presId="urn:microsoft.com/office/officeart/2016/7/layout/VerticalSolidActionList"/>
    <dgm:cxn modelId="{3D73F4A2-7547-47F9-9B90-1E193D60C52C}" type="presOf" srcId="{EB148C79-3A71-4081-B6C2-EA6E12804B91}" destId="{455370BF-2782-4D5B-90B7-1140424A7138}" srcOrd="0" destOrd="0" presId="urn:microsoft.com/office/officeart/2016/7/layout/VerticalSolidActionList"/>
    <dgm:cxn modelId="{7664BCBE-2CB2-449D-8BAD-1E62ED555A86}" type="presOf" srcId="{DFE3CC75-45FE-4B44-8647-DEF2A25918DF}" destId="{A661FB63-2DFD-44FB-9692-244EFE8342EF}" srcOrd="0" destOrd="0" presId="urn:microsoft.com/office/officeart/2016/7/layout/VerticalSolidActionList"/>
    <dgm:cxn modelId="{FA9EBDC3-B97A-4DDF-9122-C7DAD2E71D82}" type="presOf" srcId="{2DB5F56D-92B8-4F02-B4C0-E37D49A1F2C1}" destId="{8D93B1B1-F229-4F97-B0BF-4F78FAA8BD16}" srcOrd="0" destOrd="0" presId="urn:microsoft.com/office/officeart/2016/7/layout/VerticalSolidActionList"/>
    <dgm:cxn modelId="{EC9B97D6-7B1E-4C40-98C5-E2350CCFE523}" srcId="{89C359A1-C9CA-447E-9F15-BCD117E50F53}" destId="{2DB5F56D-92B8-4F02-B4C0-E37D49A1F2C1}" srcOrd="0" destOrd="0" parTransId="{40FD2A19-5F6C-4870-99C1-A4C93F7340F8}" sibTransId="{CCCB143A-3FCD-4A21-96BE-AC1810D5A4E1}"/>
    <dgm:cxn modelId="{3ACAABDD-A2A0-4355-AFF5-DD94B4E0B23E}" srcId="{DFE3CC75-45FE-4B44-8647-DEF2A25918DF}" destId="{FE6269C3-3D36-4B4C-994C-6A69DA58F8D1}" srcOrd="1" destOrd="0" parTransId="{078512FF-36C8-47FE-9D96-3584B3E3E237}" sibTransId="{FCCAC04B-C78A-421C-8DDD-269558DD79C6}"/>
    <dgm:cxn modelId="{6A2017E7-2D7D-47E9-BA46-016D2487BBA3}" srcId="{DFE3CC75-45FE-4B44-8647-DEF2A25918DF}" destId="{2DF97AC7-C429-4905-A979-5A338C333BAC}" srcOrd="3" destOrd="0" parTransId="{AC9C4AD6-37C0-461D-A7B3-942F407392BE}" sibTransId="{CA8216C9-8F8C-4404-98D1-A365EAF9A081}"/>
    <dgm:cxn modelId="{0210E0E8-8880-4828-BBBB-D8D5FBA6FAF9}" srcId="{2DF97AC7-C429-4905-A979-5A338C333BAC}" destId="{84FABC8D-409E-40B4-BC5B-185AB99FFE29}" srcOrd="0" destOrd="0" parTransId="{458C3ECC-FEA2-463E-9A47-8137FD457592}" sibTransId="{32BDCF60-891B-4155-AEAB-3EAB2CFE2666}"/>
    <dgm:cxn modelId="{D8ED07F8-41A6-447F-89E9-4AB44F2EC63B}" type="presOf" srcId="{4445962F-8519-4830-873E-DEACA01BD6C8}" destId="{F7D2FAEE-4436-4749-8506-FBE00681130F}" srcOrd="0" destOrd="0" presId="urn:microsoft.com/office/officeart/2016/7/layout/VerticalSolidActionList"/>
    <dgm:cxn modelId="{EA5BEB9C-F236-4EA4-A56D-E87FEEBEDACC}" type="presParOf" srcId="{A661FB63-2DFD-44FB-9692-244EFE8342EF}" destId="{190DBF7A-479D-4ACD-9BE9-1F39895F08C1}" srcOrd="0" destOrd="0" presId="urn:microsoft.com/office/officeart/2016/7/layout/VerticalSolidActionList"/>
    <dgm:cxn modelId="{F90BCE7C-DF9A-489A-90C8-8BC232B5B100}" type="presParOf" srcId="{190DBF7A-479D-4ACD-9BE9-1F39895F08C1}" destId="{1580BB60-B528-43D5-B385-5ACEB28089D6}" srcOrd="0" destOrd="0" presId="urn:microsoft.com/office/officeart/2016/7/layout/VerticalSolidActionList"/>
    <dgm:cxn modelId="{51D5FE89-A430-4D57-A81C-1C78FAA1B881}" type="presParOf" srcId="{190DBF7A-479D-4ACD-9BE9-1F39895F08C1}" destId="{A9A0602A-6194-4651-9454-4F1C362A2219}" srcOrd="1" destOrd="0" presId="urn:microsoft.com/office/officeart/2016/7/layout/VerticalSolidActionList"/>
    <dgm:cxn modelId="{A3278746-11B1-44D2-8367-E0C7F5F3758B}" type="presParOf" srcId="{A661FB63-2DFD-44FB-9692-244EFE8342EF}" destId="{F593CB92-EA54-4C79-8712-A34565D35034}" srcOrd="1" destOrd="0" presId="urn:microsoft.com/office/officeart/2016/7/layout/VerticalSolidActionList"/>
    <dgm:cxn modelId="{FA673F51-A663-4672-B2A3-4ABBEC506F34}" type="presParOf" srcId="{A661FB63-2DFD-44FB-9692-244EFE8342EF}" destId="{9D4FF6DC-0E74-4F9E-BAE8-2C6B840D6BC4}" srcOrd="2" destOrd="0" presId="urn:microsoft.com/office/officeart/2016/7/layout/VerticalSolidActionList"/>
    <dgm:cxn modelId="{07C926A5-11EF-4163-975B-19DACD7B7791}" type="presParOf" srcId="{9D4FF6DC-0E74-4F9E-BAE8-2C6B840D6BC4}" destId="{00C5D53D-DA61-495B-9A97-55F4ECC7362C}" srcOrd="0" destOrd="0" presId="urn:microsoft.com/office/officeart/2016/7/layout/VerticalSolidActionList"/>
    <dgm:cxn modelId="{348DF533-641E-4DF8-A483-BC16DB70BAF2}" type="presParOf" srcId="{9D4FF6DC-0E74-4F9E-BAE8-2C6B840D6BC4}" destId="{455370BF-2782-4D5B-90B7-1140424A7138}" srcOrd="1" destOrd="0" presId="urn:microsoft.com/office/officeart/2016/7/layout/VerticalSolidActionList"/>
    <dgm:cxn modelId="{ECEA22E4-7D7A-4B92-99B4-A8392ACFB197}" type="presParOf" srcId="{A661FB63-2DFD-44FB-9692-244EFE8342EF}" destId="{F530ED7C-F273-47C5-893B-6F9C018DE1CE}" srcOrd="3" destOrd="0" presId="urn:microsoft.com/office/officeart/2016/7/layout/VerticalSolidActionList"/>
    <dgm:cxn modelId="{841DC79F-2462-4C68-894F-D4F4323EA506}" type="presParOf" srcId="{A661FB63-2DFD-44FB-9692-244EFE8342EF}" destId="{8A094473-66D0-4964-9FB4-AC63A28A5F73}" srcOrd="4" destOrd="0" presId="urn:microsoft.com/office/officeart/2016/7/layout/VerticalSolidActionList"/>
    <dgm:cxn modelId="{AB4235CB-E901-4275-A50F-6F4B71853EB6}" type="presParOf" srcId="{8A094473-66D0-4964-9FB4-AC63A28A5F73}" destId="{EA2B9492-5D2D-4663-9E4D-7401BBB42660}" srcOrd="0" destOrd="0" presId="urn:microsoft.com/office/officeart/2016/7/layout/VerticalSolidActionList"/>
    <dgm:cxn modelId="{02FCEF5C-2C4C-4DA3-8105-AF388C3271A6}" type="presParOf" srcId="{8A094473-66D0-4964-9FB4-AC63A28A5F73}" destId="{8D93B1B1-F229-4F97-B0BF-4F78FAA8BD16}" srcOrd="1" destOrd="0" presId="urn:microsoft.com/office/officeart/2016/7/layout/VerticalSolidActionList"/>
    <dgm:cxn modelId="{6E6E4786-F2CC-4351-9E12-9AB2A89CBF4A}" type="presParOf" srcId="{A661FB63-2DFD-44FB-9692-244EFE8342EF}" destId="{98D5E176-CF4E-470F-98A9-DF3F98639506}" srcOrd="5" destOrd="0" presId="urn:microsoft.com/office/officeart/2016/7/layout/VerticalSolidActionList"/>
    <dgm:cxn modelId="{255237E4-27C4-4667-AF0A-CA3EE95A5A68}" type="presParOf" srcId="{A661FB63-2DFD-44FB-9692-244EFE8342EF}" destId="{53CC2709-203E-43B5-9D30-8C1BCB1DB048}" srcOrd="6" destOrd="0" presId="urn:microsoft.com/office/officeart/2016/7/layout/VerticalSolidActionList"/>
    <dgm:cxn modelId="{EC5EDFD5-6B76-43B4-874A-9A4590E46D29}" type="presParOf" srcId="{53CC2709-203E-43B5-9D30-8C1BCB1DB048}" destId="{75E9DBE3-F6E4-4D31-AAA9-C081A606B9F5}" srcOrd="0" destOrd="0" presId="urn:microsoft.com/office/officeart/2016/7/layout/VerticalSolidActionList"/>
    <dgm:cxn modelId="{87833F93-A53B-4570-9722-7F077E229B48}" type="presParOf" srcId="{53CC2709-203E-43B5-9D30-8C1BCB1DB048}" destId="{060B6715-0003-497A-A1CF-61C344A8EB23}" srcOrd="1" destOrd="0" presId="urn:microsoft.com/office/officeart/2016/7/layout/VerticalSolidActionList"/>
    <dgm:cxn modelId="{B2A90D42-3005-470D-B51B-016108E718A2}" type="presParOf" srcId="{A661FB63-2DFD-44FB-9692-244EFE8342EF}" destId="{5D57A28A-796F-4BBE-97B9-C8A6E74869C7}" srcOrd="7" destOrd="0" presId="urn:microsoft.com/office/officeart/2016/7/layout/VerticalSolidActionList"/>
    <dgm:cxn modelId="{3ECF2133-8F55-404E-BCB3-7468EF846391}" type="presParOf" srcId="{A661FB63-2DFD-44FB-9692-244EFE8342EF}" destId="{BD2651E9-8080-4C3E-9AC1-47DD9A90FAF6}" srcOrd="8" destOrd="0" presId="urn:microsoft.com/office/officeart/2016/7/layout/VerticalSolidActionList"/>
    <dgm:cxn modelId="{46E36AE3-C358-4CE0-B374-4300782909A3}" type="presParOf" srcId="{BD2651E9-8080-4C3E-9AC1-47DD9A90FAF6}" destId="{F7D2FAEE-4436-4749-8506-FBE00681130F}" srcOrd="0" destOrd="0" presId="urn:microsoft.com/office/officeart/2016/7/layout/VerticalSolidActionList"/>
    <dgm:cxn modelId="{89FE25B3-9F60-43F9-BCF6-1216DBBD525E}" type="presParOf" srcId="{BD2651E9-8080-4C3E-9AC1-47DD9A90FAF6}" destId="{962751A2-1C7D-4EBE-B279-5D08D462EE79}"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BABB9F-29BC-436C-8AE0-419C0C6E887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7BA2E8C-7177-4E62-8C86-6E68633771F4}">
      <dgm:prSet custT="1"/>
      <dgm:spPr/>
      <dgm:t>
        <a:bodyPr/>
        <a:lstStyle/>
        <a:p>
          <a:r>
            <a:rPr lang="en-US" sz="2100" dirty="0"/>
            <a:t>Confidentially of Information</a:t>
          </a:r>
        </a:p>
      </dgm:t>
    </dgm:pt>
    <dgm:pt modelId="{15A2A41D-8F25-4B04-93D8-F6395C846504}" type="parTrans" cxnId="{E5818409-89CA-4BCD-8DDC-1267F2BB9545}">
      <dgm:prSet/>
      <dgm:spPr/>
      <dgm:t>
        <a:bodyPr/>
        <a:lstStyle/>
        <a:p>
          <a:endParaRPr lang="en-US"/>
        </a:p>
      </dgm:t>
    </dgm:pt>
    <dgm:pt modelId="{F471A0B9-7FE2-44FA-84CB-1E09491D4CB5}" type="sibTrans" cxnId="{E5818409-89CA-4BCD-8DDC-1267F2BB9545}">
      <dgm:prSet/>
      <dgm:spPr/>
      <dgm:t>
        <a:bodyPr/>
        <a:lstStyle/>
        <a:p>
          <a:endParaRPr lang="en-US"/>
        </a:p>
      </dgm:t>
    </dgm:pt>
    <dgm:pt modelId="{7BAB18F8-E33C-49FF-AC63-71BA09412FCA}">
      <dgm:prSet custT="1"/>
      <dgm:spPr/>
      <dgm:t>
        <a:bodyPr/>
        <a:lstStyle/>
        <a:p>
          <a:r>
            <a:rPr lang="en-US" sz="2100" dirty="0"/>
            <a:t>Proper release of confidential information</a:t>
          </a:r>
        </a:p>
      </dgm:t>
    </dgm:pt>
    <dgm:pt modelId="{3AF637FC-5E45-48C9-9236-B89A7A56A07A}" type="parTrans" cxnId="{0BB10252-797B-42DF-88A5-C185C980EE78}">
      <dgm:prSet/>
      <dgm:spPr/>
      <dgm:t>
        <a:bodyPr/>
        <a:lstStyle/>
        <a:p>
          <a:endParaRPr lang="en-US"/>
        </a:p>
      </dgm:t>
    </dgm:pt>
    <dgm:pt modelId="{6B5A7087-DBD9-4C6A-994D-2F28C82E3970}" type="sibTrans" cxnId="{0BB10252-797B-42DF-88A5-C185C980EE78}">
      <dgm:prSet/>
      <dgm:spPr/>
      <dgm:t>
        <a:bodyPr/>
        <a:lstStyle/>
        <a:p>
          <a:endParaRPr lang="en-US"/>
        </a:p>
      </dgm:t>
    </dgm:pt>
    <dgm:pt modelId="{1C7B2274-F31A-4B8F-BCF9-52DD2BD51FFB}">
      <dgm:prSet custT="1"/>
      <dgm:spPr/>
      <dgm:t>
        <a:bodyPr/>
        <a:lstStyle/>
        <a:p>
          <a:r>
            <a:rPr lang="en-US" sz="2100" dirty="0"/>
            <a:t>Appropriate access to confidential information by the staff, consumer and others</a:t>
          </a:r>
        </a:p>
      </dgm:t>
    </dgm:pt>
    <dgm:pt modelId="{3043D199-BFD4-4657-B4A9-1BB7FB75C04D}" type="parTrans" cxnId="{C53464DA-CEA0-4635-938B-0CD1FE14EFD9}">
      <dgm:prSet/>
      <dgm:spPr/>
      <dgm:t>
        <a:bodyPr/>
        <a:lstStyle/>
        <a:p>
          <a:endParaRPr lang="en-US"/>
        </a:p>
      </dgm:t>
    </dgm:pt>
    <dgm:pt modelId="{87F7862C-0E9B-4C18-8A68-6B8348AD2BB1}" type="sibTrans" cxnId="{C53464DA-CEA0-4635-938B-0CD1FE14EFD9}">
      <dgm:prSet/>
      <dgm:spPr/>
      <dgm:t>
        <a:bodyPr/>
        <a:lstStyle/>
        <a:p>
          <a:endParaRPr lang="en-US"/>
        </a:p>
      </dgm:t>
    </dgm:pt>
    <dgm:pt modelId="{6B28ECB4-7BF3-4928-BA39-B67EE4DD742B}">
      <dgm:prSet custT="1"/>
      <dgm:spPr/>
      <dgm:t>
        <a:bodyPr/>
        <a:lstStyle/>
        <a:p>
          <a:r>
            <a:rPr lang="en-US" sz="2100" dirty="0"/>
            <a:t>Each consumer will have an individualized written service plan</a:t>
          </a:r>
        </a:p>
      </dgm:t>
    </dgm:pt>
    <dgm:pt modelId="{7B1E9B75-3B28-45FE-AA15-0418E8456756}" type="parTrans" cxnId="{B723CEE4-3D9B-4244-AAB1-C2CF1A127C5D}">
      <dgm:prSet/>
      <dgm:spPr/>
      <dgm:t>
        <a:bodyPr/>
        <a:lstStyle/>
        <a:p>
          <a:endParaRPr lang="en-US"/>
        </a:p>
      </dgm:t>
    </dgm:pt>
    <dgm:pt modelId="{E0D77AF6-1F2C-4E6A-85D7-17183EA61B19}" type="sibTrans" cxnId="{B723CEE4-3D9B-4244-AAB1-C2CF1A127C5D}">
      <dgm:prSet/>
      <dgm:spPr/>
      <dgm:t>
        <a:bodyPr/>
        <a:lstStyle/>
        <a:p>
          <a:endParaRPr lang="en-US"/>
        </a:p>
      </dgm:t>
    </dgm:pt>
    <dgm:pt modelId="{044FD313-0ECF-43A1-8EA3-777ABF2BDB73}">
      <dgm:prSet custT="1"/>
      <dgm:spPr/>
      <dgm:t>
        <a:bodyPr/>
        <a:lstStyle/>
        <a:p>
          <a:r>
            <a:rPr lang="en-US" sz="2100" dirty="0"/>
            <a:t>Refrain as much as possible from physical restraints/seclusion</a:t>
          </a:r>
        </a:p>
      </dgm:t>
    </dgm:pt>
    <dgm:pt modelId="{15874338-B5B8-40AA-ADF7-BCD1D878CA31}" type="parTrans" cxnId="{D48E2413-B382-426A-9A9D-47D486EEF549}">
      <dgm:prSet/>
      <dgm:spPr/>
      <dgm:t>
        <a:bodyPr/>
        <a:lstStyle/>
        <a:p>
          <a:endParaRPr lang="en-US"/>
        </a:p>
      </dgm:t>
    </dgm:pt>
    <dgm:pt modelId="{86A55ABA-6A3D-44FE-B5EB-FF9AFB1AF9D4}" type="sibTrans" cxnId="{D48E2413-B382-426A-9A9D-47D486EEF549}">
      <dgm:prSet/>
      <dgm:spPr/>
      <dgm:t>
        <a:bodyPr/>
        <a:lstStyle/>
        <a:p>
          <a:endParaRPr lang="en-US"/>
        </a:p>
      </dgm:t>
    </dgm:pt>
    <dgm:pt modelId="{DBE1A8AB-4444-4716-B95F-03371B70FF55}">
      <dgm:prSet custT="1"/>
      <dgm:spPr/>
      <dgm:t>
        <a:bodyPr/>
        <a:lstStyle/>
        <a:p>
          <a:r>
            <a:rPr lang="en-US" sz="2100" dirty="0"/>
            <a:t>Consumer can refuse treatment at any time</a:t>
          </a:r>
        </a:p>
      </dgm:t>
    </dgm:pt>
    <dgm:pt modelId="{A8767E7D-6FFE-416B-8CAF-9FFD386622A4}" type="parTrans" cxnId="{846E8042-71E7-4F05-812B-0449E1DC33DF}">
      <dgm:prSet/>
      <dgm:spPr/>
      <dgm:t>
        <a:bodyPr/>
        <a:lstStyle/>
        <a:p>
          <a:endParaRPr lang="en-US"/>
        </a:p>
      </dgm:t>
    </dgm:pt>
    <dgm:pt modelId="{BC0A2173-3E1C-4492-93D2-EE2A1DC6DCF5}" type="sibTrans" cxnId="{846E8042-71E7-4F05-812B-0449E1DC33DF}">
      <dgm:prSet/>
      <dgm:spPr/>
      <dgm:t>
        <a:bodyPr/>
        <a:lstStyle/>
        <a:p>
          <a:endParaRPr lang="en-US"/>
        </a:p>
      </dgm:t>
    </dgm:pt>
    <dgm:pt modelId="{E2116590-DC03-4DB3-BAA1-46E693D3D3DA}" type="pres">
      <dgm:prSet presAssocID="{2BBABB9F-29BC-436C-8AE0-419C0C6E8870}" presName="linear" presStyleCnt="0">
        <dgm:presLayoutVars>
          <dgm:animLvl val="lvl"/>
          <dgm:resizeHandles val="exact"/>
        </dgm:presLayoutVars>
      </dgm:prSet>
      <dgm:spPr/>
    </dgm:pt>
    <dgm:pt modelId="{B95ADEB7-650D-4A98-B771-DABA659F0AFF}" type="pres">
      <dgm:prSet presAssocID="{97BA2E8C-7177-4E62-8C86-6E68633771F4}" presName="parentText" presStyleLbl="node1" presStyleIdx="0" presStyleCnt="6">
        <dgm:presLayoutVars>
          <dgm:chMax val="0"/>
          <dgm:bulletEnabled val="1"/>
        </dgm:presLayoutVars>
      </dgm:prSet>
      <dgm:spPr/>
    </dgm:pt>
    <dgm:pt modelId="{90CCF82B-5DD2-4056-999A-EB677CC63637}" type="pres">
      <dgm:prSet presAssocID="{F471A0B9-7FE2-44FA-84CB-1E09491D4CB5}" presName="spacer" presStyleCnt="0"/>
      <dgm:spPr/>
    </dgm:pt>
    <dgm:pt modelId="{C38DCB6B-2D00-4F9E-9766-F160A29E32FE}" type="pres">
      <dgm:prSet presAssocID="{7BAB18F8-E33C-49FF-AC63-71BA09412FCA}" presName="parentText" presStyleLbl="node1" presStyleIdx="1" presStyleCnt="6">
        <dgm:presLayoutVars>
          <dgm:chMax val="0"/>
          <dgm:bulletEnabled val="1"/>
        </dgm:presLayoutVars>
      </dgm:prSet>
      <dgm:spPr/>
    </dgm:pt>
    <dgm:pt modelId="{BA5E7CA1-4330-40EA-AC94-98A3C126C678}" type="pres">
      <dgm:prSet presAssocID="{6B5A7087-DBD9-4C6A-994D-2F28C82E3970}" presName="spacer" presStyleCnt="0"/>
      <dgm:spPr/>
    </dgm:pt>
    <dgm:pt modelId="{D813682F-6512-420F-A39E-FEA0259458F1}" type="pres">
      <dgm:prSet presAssocID="{1C7B2274-F31A-4B8F-BCF9-52DD2BD51FFB}" presName="parentText" presStyleLbl="node1" presStyleIdx="2" presStyleCnt="6">
        <dgm:presLayoutVars>
          <dgm:chMax val="0"/>
          <dgm:bulletEnabled val="1"/>
        </dgm:presLayoutVars>
      </dgm:prSet>
      <dgm:spPr/>
    </dgm:pt>
    <dgm:pt modelId="{26DCF609-F02F-45D3-BF01-9ACA6080104A}" type="pres">
      <dgm:prSet presAssocID="{87F7862C-0E9B-4C18-8A68-6B8348AD2BB1}" presName="spacer" presStyleCnt="0"/>
      <dgm:spPr/>
    </dgm:pt>
    <dgm:pt modelId="{28DC6E89-B8EB-4BE3-8D09-078AA1C3E011}" type="pres">
      <dgm:prSet presAssocID="{6B28ECB4-7BF3-4928-BA39-B67EE4DD742B}" presName="parentText" presStyleLbl="node1" presStyleIdx="3" presStyleCnt="6">
        <dgm:presLayoutVars>
          <dgm:chMax val="0"/>
          <dgm:bulletEnabled val="1"/>
        </dgm:presLayoutVars>
      </dgm:prSet>
      <dgm:spPr/>
    </dgm:pt>
    <dgm:pt modelId="{C5A3C080-C271-4D78-9DAA-4AA49FC4CB01}" type="pres">
      <dgm:prSet presAssocID="{E0D77AF6-1F2C-4E6A-85D7-17183EA61B19}" presName="spacer" presStyleCnt="0"/>
      <dgm:spPr/>
    </dgm:pt>
    <dgm:pt modelId="{4F1308F3-98E1-4AB7-AD95-218A7B40F1F3}" type="pres">
      <dgm:prSet presAssocID="{044FD313-0ECF-43A1-8EA3-777ABF2BDB73}" presName="parentText" presStyleLbl="node1" presStyleIdx="4" presStyleCnt="6">
        <dgm:presLayoutVars>
          <dgm:chMax val="0"/>
          <dgm:bulletEnabled val="1"/>
        </dgm:presLayoutVars>
      </dgm:prSet>
      <dgm:spPr/>
    </dgm:pt>
    <dgm:pt modelId="{DAB7D516-8937-4FEA-9923-FDDEB514B295}" type="pres">
      <dgm:prSet presAssocID="{86A55ABA-6A3D-44FE-B5EB-FF9AFB1AF9D4}" presName="spacer" presStyleCnt="0"/>
      <dgm:spPr/>
    </dgm:pt>
    <dgm:pt modelId="{10779434-4C49-4188-9413-5A3F7666B769}" type="pres">
      <dgm:prSet presAssocID="{DBE1A8AB-4444-4716-B95F-03371B70FF55}" presName="parentText" presStyleLbl="node1" presStyleIdx="5" presStyleCnt="6">
        <dgm:presLayoutVars>
          <dgm:chMax val="0"/>
          <dgm:bulletEnabled val="1"/>
        </dgm:presLayoutVars>
      </dgm:prSet>
      <dgm:spPr/>
    </dgm:pt>
  </dgm:ptLst>
  <dgm:cxnLst>
    <dgm:cxn modelId="{E5818409-89CA-4BCD-8DDC-1267F2BB9545}" srcId="{2BBABB9F-29BC-436C-8AE0-419C0C6E8870}" destId="{97BA2E8C-7177-4E62-8C86-6E68633771F4}" srcOrd="0" destOrd="0" parTransId="{15A2A41D-8F25-4B04-93D8-F6395C846504}" sibTransId="{F471A0B9-7FE2-44FA-84CB-1E09491D4CB5}"/>
    <dgm:cxn modelId="{D48E2413-B382-426A-9A9D-47D486EEF549}" srcId="{2BBABB9F-29BC-436C-8AE0-419C0C6E8870}" destId="{044FD313-0ECF-43A1-8EA3-777ABF2BDB73}" srcOrd="4" destOrd="0" parTransId="{15874338-B5B8-40AA-ADF7-BCD1D878CA31}" sibTransId="{86A55ABA-6A3D-44FE-B5EB-FF9AFB1AF9D4}"/>
    <dgm:cxn modelId="{846E8042-71E7-4F05-812B-0449E1DC33DF}" srcId="{2BBABB9F-29BC-436C-8AE0-419C0C6E8870}" destId="{DBE1A8AB-4444-4716-B95F-03371B70FF55}" srcOrd="5" destOrd="0" parTransId="{A8767E7D-6FFE-416B-8CAF-9FFD386622A4}" sibTransId="{BC0A2173-3E1C-4492-93D2-EE2A1DC6DCF5}"/>
    <dgm:cxn modelId="{C7EAFE4F-DC7C-4BF8-A39D-13246AD64545}" type="presOf" srcId="{97BA2E8C-7177-4E62-8C86-6E68633771F4}" destId="{B95ADEB7-650D-4A98-B771-DABA659F0AFF}" srcOrd="0" destOrd="0" presId="urn:microsoft.com/office/officeart/2005/8/layout/vList2"/>
    <dgm:cxn modelId="{EEEBC051-26AB-4724-B8DD-C3034CE95E8C}" type="presOf" srcId="{7BAB18F8-E33C-49FF-AC63-71BA09412FCA}" destId="{C38DCB6B-2D00-4F9E-9766-F160A29E32FE}" srcOrd="0" destOrd="0" presId="urn:microsoft.com/office/officeart/2005/8/layout/vList2"/>
    <dgm:cxn modelId="{FE59F671-0A1D-4D68-97D0-387C7E27C1B6}" type="presOf" srcId="{DBE1A8AB-4444-4716-B95F-03371B70FF55}" destId="{10779434-4C49-4188-9413-5A3F7666B769}" srcOrd="0" destOrd="0" presId="urn:microsoft.com/office/officeart/2005/8/layout/vList2"/>
    <dgm:cxn modelId="{0BB10252-797B-42DF-88A5-C185C980EE78}" srcId="{2BBABB9F-29BC-436C-8AE0-419C0C6E8870}" destId="{7BAB18F8-E33C-49FF-AC63-71BA09412FCA}" srcOrd="1" destOrd="0" parTransId="{3AF637FC-5E45-48C9-9236-B89A7A56A07A}" sibTransId="{6B5A7087-DBD9-4C6A-994D-2F28C82E3970}"/>
    <dgm:cxn modelId="{FB8CBA8C-199E-4233-8E3B-87E37B308A25}" type="presOf" srcId="{2BBABB9F-29BC-436C-8AE0-419C0C6E8870}" destId="{E2116590-DC03-4DB3-BAA1-46E693D3D3DA}" srcOrd="0" destOrd="0" presId="urn:microsoft.com/office/officeart/2005/8/layout/vList2"/>
    <dgm:cxn modelId="{BF829EA8-324F-45C4-8F26-CFDD39A89FDC}" type="presOf" srcId="{6B28ECB4-7BF3-4928-BA39-B67EE4DD742B}" destId="{28DC6E89-B8EB-4BE3-8D09-078AA1C3E011}" srcOrd="0" destOrd="0" presId="urn:microsoft.com/office/officeart/2005/8/layout/vList2"/>
    <dgm:cxn modelId="{1A5FE2B3-EC70-4607-8E32-E6FD357E1BCF}" type="presOf" srcId="{1C7B2274-F31A-4B8F-BCF9-52DD2BD51FFB}" destId="{D813682F-6512-420F-A39E-FEA0259458F1}" srcOrd="0" destOrd="0" presId="urn:microsoft.com/office/officeart/2005/8/layout/vList2"/>
    <dgm:cxn modelId="{9D9099C6-DA33-4D53-9DA9-65B8B905821C}" type="presOf" srcId="{044FD313-0ECF-43A1-8EA3-777ABF2BDB73}" destId="{4F1308F3-98E1-4AB7-AD95-218A7B40F1F3}" srcOrd="0" destOrd="0" presId="urn:microsoft.com/office/officeart/2005/8/layout/vList2"/>
    <dgm:cxn modelId="{C53464DA-CEA0-4635-938B-0CD1FE14EFD9}" srcId="{2BBABB9F-29BC-436C-8AE0-419C0C6E8870}" destId="{1C7B2274-F31A-4B8F-BCF9-52DD2BD51FFB}" srcOrd="2" destOrd="0" parTransId="{3043D199-BFD4-4657-B4A9-1BB7FB75C04D}" sibTransId="{87F7862C-0E9B-4C18-8A68-6B8348AD2BB1}"/>
    <dgm:cxn modelId="{B723CEE4-3D9B-4244-AAB1-C2CF1A127C5D}" srcId="{2BBABB9F-29BC-436C-8AE0-419C0C6E8870}" destId="{6B28ECB4-7BF3-4928-BA39-B67EE4DD742B}" srcOrd="3" destOrd="0" parTransId="{7B1E9B75-3B28-45FE-AA15-0418E8456756}" sibTransId="{E0D77AF6-1F2C-4E6A-85D7-17183EA61B19}"/>
    <dgm:cxn modelId="{EB765995-579B-480D-BE67-0228683E77AC}" type="presParOf" srcId="{E2116590-DC03-4DB3-BAA1-46E693D3D3DA}" destId="{B95ADEB7-650D-4A98-B771-DABA659F0AFF}" srcOrd="0" destOrd="0" presId="urn:microsoft.com/office/officeart/2005/8/layout/vList2"/>
    <dgm:cxn modelId="{AC95327F-1BC4-49A7-9E31-9F2D18EAAA41}" type="presParOf" srcId="{E2116590-DC03-4DB3-BAA1-46E693D3D3DA}" destId="{90CCF82B-5DD2-4056-999A-EB677CC63637}" srcOrd="1" destOrd="0" presId="urn:microsoft.com/office/officeart/2005/8/layout/vList2"/>
    <dgm:cxn modelId="{87F46239-8468-4375-86EF-5F85DFB48003}" type="presParOf" srcId="{E2116590-DC03-4DB3-BAA1-46E693D3D3DA}" destId="{C38DCB6B-2D00-4F9E-9766-F160A29E32FE}" srcOrd="2" destOrd="0" presId="urn:microsoft.com/office/officeart/2005/8/layout/vList2"/>
    <dgm:cxn modelId="{E16EABF8-0A44-4E78-A929-C50E6FBDD33E}" type="presParOf" srcId="{E2116590-DC03-4DB3-BAA1-46E693D3D3DA}" destId="{BA5E7CA1-4330-40EA-AC94-98A3C126C678}" srcOrd="3" destOrd="0" presId="urn:microsoft.com/office/officeart/2005/8/layout/vList2"/>
    <dgm:cxn modelId="{64DDC1C6-6FDE-425A-9F5B-C2389C48A2EC}" type="presParOf" srcId="{E2116590-DC03-4DB3-BAA1-46E693D3D3DA}" destId="{D813682F-6512-420F-A39E-FEA0259458F1}" srcOrd="4" destOrd="0" presId="urn:microsoft.com/office/officeart/2005/8/layout/vList2"/>
    <dgm:cxn modelId="{BF6462F4-A008-4C99-8757-0B3F18F2DDB1}" type="presParOf" srcId="{E2116590-DC03-4DB3-BAA1-46E693D3D3DA}" destId="{26DCF609-F02F-45D3-BF01-9ACA6080104A}" srcOrd="5" destOrd="0" presId="urn:microsoft.com/office/officeart/2005/8/layout/vList2"/>
    <dgm:cxn modelId="{0B1D94B4-5265-4AED-B144-17C0A533D2E8}" type="presParOf" srcId="{E2116590-DC03-4DB3-BAA1-46E693D3D3DA}" destId="{28DC6E89-B8EB-4BE3-8D09-078AA1C3E011}" srcOrd="6" destOrd="0" presId="urn:microsoft.com/office/officeart/2005/8/layout/vList2"/>
    <dgm:cxn modelId="{3E19BD5D-EBC5-4847-AFA7-A9ED9EE9F5F9}" type="presParOf" srcId="{E2116590-DC03-4DB3-BAA1-46E693D3D3DA}" destId="{C5A3C080-C271-4D78-9DAA-4AA49FC4CB01}" srcOrd="7" destOrd="0" presId="urn:microsoft.com/office/officeart/2005/8/layout/vList2"/>
    <dgm:cxn modelId="{E7774252-132B-43FC-9CDB-01A42DF848AB}" type="presParOf" srcId="{E2116590-DC03-4DB3-BAA1-46E693D3D3DA}" destId="{4F1308F3-98E1-4AB7-AD95-218A7B40F1F3}" srcOrd="8" destOrd="0" presId="urn:microsoft.com/office/officeart/2005/8/layout/vList2"/>
    <dgm:cxn modelId="{C8E859D6-7A6D-443B-BED5-52E02E7837EA}" type="presParOf" srcId="{E2116590-DC03-4DB3-BAA1-46E693D3D3DA}" destId="{DAB7D516-8937-4FEA-9923-FDDEB514B295}" srcOrd="9" destOrd="0" presId="urn:microsoft.com/office/officeart/2005/8/layout/vList2"/>
    <dgm:cxn modelId="{20D08D1B-AE21-4177-AA3B-BC731D1DA017}" type="presParOf" srcId="{E2116590-DC03-4DB3-BAA1-46E693D3D3DA}" destId="{10779434-4C49-4188-9413-5A3F7666B76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BBABB9F-29BC-436C-8AE0-419C0C6E887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7BA2E8C-7177-4E62-8C86-6E68633771F4}">
      <dgm:prSet/>
      <dgm:spPr/>
      <dgm:t>
        <a:bodyPr/>
        <a:lstStyle/>
        <a:p>
          <a:r>
            <a:rPr lang="en-US" dirty="0"/>
            <a:t>No excessive/unnecessary medication</a:t>
          </a:r>
        </a:p>
      </dgm:t>
    </dgm:pt>
    <dgm:pt modelId="{15A2A41D-8F25-4B04-93D8-F6395C846504}" type="parTrans" cxnId="{E5818409-89CA-4BCD-8DDC-1267F2BB9545}">
      <dgm:prSet/>
      <dgm:spPr/>
      <dgm:t>
        <a:bodyPr/>
        <a:lstStyle/>
        <a:p>
          <a:endParaRPr lang="en-US"/>
        </a:p>
      </dgm:t>
    </dgm:pt>
    <dgm:pt modelId="{F471A0B9-7FE2-44FA-84CB-1E09491D4CB5}" type="sibTrans" cxnId="{E5818409-89CA-4BCD-8DDC-1267F2BB9545}">
      <dgm:prSet/>
      <dgm:spPr/>
      <dgm:t>
        <a:bodyPr/>
        <a:lstStyle/>
        <a:p>
          <a:endParaRPr lang="en-US"/>
        </a:p>
      </dgm:t>
    </dgm:pt>
    <dgm:pt modelId="{7BAB18F8-E33C-49FF-AC63-71BA09412FCA}">
      <dgm:prSet/>
      <dgm:spPr/>
      <dgm:t>
        <a:bodyPr/>
        <a:lstStyle/>
        <a:p>
          <a:r>
            <a:rPr lang="en-US" dirty="0"/>
            <a:t>No physical/emotional/verbal abuse of consumers</a:t>
          </a:r>
        </a:p>
      </dgm:t>
    </dgm:pt>
    <dgm:pt modelId="{3AF637FC-5E45-48C9-9236-B89A7A56A07A}" type="parTrans" cxnId="{0BB10252-797B-42DF-88A5-C185C980EE78}">
      <dgm:prSet/>
      <dgm:spPr/>
      <dgm:t>
        <a:bodyPr/>
        <a:lstStyle/>
        <a:p>
          <a:endParaRPr lang="en-US"/>
        </a:p>
      </dgm:t>
    </dgm:pt>
    <dgm:pt modelId="{6B5A7087-DBD9-4C6A-994D-2F28C82E3970}" type="sibTrans" cxnId="{0BB10252-797B-42DF-88A5-C185C980EE78}">
      <dgm:prSet/>
      <dgm:spPr/>
      <dgm:t>
        <a:bodyPr/>
        <a:lstStyle/>
        <a:p>
          <a:endParaRPr lang="en-US"/>
        </a:p>
      </dgm:t>
    </dgm:pt>
    <dgm:pt modelId="{1C7B2274-F31A-4B8F-BCF9-52DD2BD51FFB}">
      <dgm:prSet/>
      <dgm:spPr/>
      <dgm:t>
        <a:bodyPr/>
        <a:lstStyle/>
        <a:p>
          <a:r>
            <a:rPr lang="en-US" dirty="0"/>
            <a:t>No threats</a:t>
          </a:r>
        </a:p>
      </dgm:t>
    </dgm:pt>
    <dgm:pt modelId="{3043D199-BFD4-4657-B4A9-1BB7FB75C04D}" type="parTrans" cxnId="{C53464DA-CEA0-4635-938B-0CD1FE14EFD9}">
      <dgm:prSet/>
      <dgm:spPr/>
      <dgm:t>
        <a:bodyPr/>
        <a:lstStyle/>
        <a:p>
          <a:endParaRPr lang="en-US"/>
        </a:p>
      </dgm:t>
    </dgm:pt>
    <dgm:pt modelId="{87F7862C-0E9B-4C18-8A68-6B8348AD2BB1}" type="sibTrans" cxnId="{C53464DA-CEA0-4635-938B-0CD1FE14EFD9}">
      <dgm:prSet/>
      <dgm:spPr/>
      <dgm:t>
        <a:bodyPr/>
        <a:lstStyle/>
        <a:p>
          <a:endParaRPr lang="en-US"/>
        </a:p>
      </dgm:t>
    </dgm:pt>
    <dgm:pt modelId="{6B28ECB4-7BF3-4928-BA39-B67EE4DD742B}">
      <dgm:prSet/>
      <dgm:spPr/>
      <dgm:t>
        <a:bodyPr/>
        <a:lstStyle/>
        <a:p>
          <a:r>
            <a:rPr lang="en-US" dirty="0"/>
            <a:t>Force only for restraint in emergency situations</a:t>
          </a:r>
        </a:p>
      </dgm:t>
    </dgm:pt>
    <dgm:pt modelId="{7B1E9B75-3B28-45FE-AA15-0418E8456756}" type="parTrans" cxnId="{B723CEE4-3D9B-4244-AAB1-C2CF1A127C5D}">
      <dgm:prSet/>
      <dgm:spPr/>
      <dgm:t>
        <a:bodyPr/>
        <a:lstStyle/>
        <a:p>
          <a:endParaRPr lang="en-US"/>
        </a:p>
      </dgm:t>
    </dgm:pt>
    <dgm:pt modelId="{E0D77AF6-1F2C-4E6A-85D7-17183EA61B19}" type="sibTrans" cxnId="{B723CEE4-3D9B-4244-AAB1-C2CF1A127C5D}">
      <dgm:prSet/>
      <dgm:spPr/>
      <dgm:t>
        <a:bodyPr/>
        <a:lstStyle/>
        <a:p>
          <a:endParaRPr lang="en-US"/>
        </a:p>
      </dgm:t>
    </dgm:pt>
    <dgm:pt modelId="{044FD313-0ECF-43A1-8EA3-777ABF2BDB73}">
      <dgm:prSet/>
      <dgm:spPr/>
      <dgm:t>
        <a:bodyPr/>
        <a:lstStyle/>
        <a:p>
          <a:r>
            <a:rPr lang="en-US" dirty="0"/>
            <a:t>Consumers’ lockers are private space</a:t>
          </a:r>
        </a:p>
      </dgm:t>
    </dgm:pt>
    <dgm:pt modelId="{15874338-B5B8-40AA-ADF7-BCD1D878CA31}" type="parTrans" cxnId="{D48E2413-B382-426A-9A9D-47D486EEF549}">
      <dgm:prSet/>
      <dgm:spPr/>
      <dgm:t>
        <a:bodyPr/>
        <a:lstStyle/>
        <a:p>
          <a:endParaRPr lang="en-US"/>
        </a:p>
      </dgm:t>
    </dgm:pt>
    <dgm:pt modelId="{86A55ABA-6A3D-44FE-B5EB-FF9AFB1AF9D4}" type="sibTrans" cxnId="{D48E2413-B382-426A-9A9D-47D486EEF549}">
      <dgm:prSet/>
      <dgm:spPr/>
      <dgm:t>
        <a:bodyPr/>
        <a:lstStyle/>
        <a:p>
          <a:endParaRPr lang="en-US"/>
        </a:p>
      </dgm:t>
    </dgm:pt>
    <dgm:pt modelId="{DBE1A8AB-4444-4716-B95F-03371B70FF55}">
      <dgm:prSet/>
      <dgm:spPr/>
      <dgm:t>
        <a:bodyPr/>
        <a:lstStyle/>
        <a:p>
          <a:r>
            <a:rPr lang="en-US" dirty="0"/>
            <a:t>Consumers entitled to phone calls in private</a:t>
          </a:r>
        </a:p>
      </dgm:t>
    </dgm:pt>
    <dgm:pt modelId="{A8767E7D-6FFE-416B-8CAF-9FFD386622A4}" type="parTrans" cxnId="{846E8042-71E7-4F05-812B-0449E1DC33DF}">
      <dgm:prSet/>
      <dgm:spPr/>
      <dgm:t>
        <a:bodyPr/>
        <a:lstStyle/>
        <a:p>
          <a:endParaRPr lang="en-US"/>
        </a:p>
      </dgm:t>
    </dgm:pt>
    <dgm:pt modelId="{BC0A2173-3E1C-4492-93D2-EE2A1DC6DCF5}" type="sibTrans" cxnId="{846E8042-71E7-4F05-812B-0449E1DC33DF}">
      <dgm:prSet/>
      <dgm:spPr/>
      <dgm:t>
        <a:bodyPr/>
        <a:lstStyle/>
        <a:p>
          <a:endParaRPr lang="en-US"/>
        </a:p>
      </dgm:t>
    </dgm:pt>
    <dgm:pt modelId="{E2116590-DC03-4DB3-BAA1-46E693D3D3DA}" type="pres">
      <dgm:prSet presAssocID="{2BBABB9F-29BC-436C-8AE0-419C0C6E8870}" presName="linear" presStyleCnt="0">
        <dgm:presLayoutVars>
          <dgm:animLvl val="lvl"/>
          <dgm:resizeHandles val="exact"/>
        </dgm:presLayoutVars>
      </dgm:prSet>
      <dgm:spPr/>
    </dgm:pt>
    <dgm:pt modelId="{B95ADEB7-650D-4A98-B771-DABA659F0AFF}" type="pres">
      <dgm:prSet presAssocID="{97BA2E8C-7177-4E62-8C86-6E68633771F4}" presName="parentText" presStyleLbl="node1" presStyleIdx="0" presStyleCnt="6" custLinFactNeighborX="-281" custLinFactNeighborY="20259">
        <dgm:presLayoutVars>
          <dgm:chMax val="0"/>
          <dgm:bulletEnabled val="1"/>
        </dgm:presLayoutVars>
      </dgm:prSet>
      <dgm:spPr/>
    </dgm:pt>
    <dgm:pt modelId="{90CCF82B-5DD2-4056-999A-EB677CC63637}" type="pres">
      <dgm:prSet presAssocID="{F471A0B9-7FE2-44FA-84CB-1E09491D4CB5}" presName="spacer" presStyleCnt="0"/>
      <dgm:spPr/>
    </dgm:pt>
    <dgm:pt modelId="{C38DCB6B-2D00-4F9E-9766-F160A29E32FE}" type="pres">
      <dgm:prSet presAssocID="{7BAB18F8-E33C-49FF-AC63-71BA09412FCA}" presName="parentText" presStyleLbl="node1" presStyleIdx="1" presStyleCnt="6">
        <dgm:presLayoutVars>
          <dgm:chMax val="0"/>
          <dgm:bulletEnabled val="1"/>
        </dgm:presLayoutVars>
      </dgm:prSet>
      <dgm:spPr/>
    </dgm:pt>
    <dgm:pt modelId="{BA5E7CA1-4330-40EA-AC94-98A3C126C678}" type="pres">
      <dgm:prSet presAssocID="{6B5A7087-DBD9-4C6A-994D-2F28C82E3970}" presName="spacer" presStyleCnt="0"/>
      <dgm:spPr/>
    </dgm:pt>
    <dgm:pt modelId="{D813682F-6512-420F-A39E-FEA0259458F1}" type="pres">
      <dgm:prSet presAssocID="{1C7B2274-F31A-4B8F-BCF9-52DD2BD51FFB}" presName="parentText" presStyleLbl="node1" presStyleIdx="2" presStyleCnt="6">
        <dgm:presLayoutVars>
          <dgm:chMax val="0"/>
          <dgm:bulletEnabled val="1"/>
        </dgm:presLayoutVars>
      </dgm:prSet>
      <dgm:spPr/>
    </dgm:pt>
    <dgm:pt modelId="{26DCF609-F02F-45D3-BF01-9ACA6080104A}" type="pres">
      <dgm:prSet presAssocID="{87F7862C-0E9B-4C18-8A68-6B8348AD2BB1}" presName="spacer" presStyleCnt="0"/>
      <dgm:spPr/>
    </dgm:pt>
    <dgm:pt modelId="{28DC6E89-B8EB-4BE3-8D09-078AA1C3E011}" type="pres">
      <dgm:prSet presAssocID="{6B28ECB4-7BF3-4928-BA39-B67EE4DD742B}" presName="parentText" presStyleLbl="node1" presStyleIdx="3" presStyleCnt="6">
        <dgm:presLayoutVars>
          <dgm:chMax val="0"/>
          <dgm:bulletEnabled val="1"/>
        </dgm:presLayoutVars>
      </dgm:prSet>
      <dgm:spPr/>
    </dgm:pt>
    <dgm:pt modelId="{C5A3C080-C271-4D78-9DAA-4AA49FC4CB01}" type="pres">
      <dgm:prSet presAssocID="{E0D77AF6-1F2C-4E6A-85D7-17183EA61B19}" presName="spacer" presStyleCnt="0"/>
      <dgm:spPr/>
    </dgm:pt>
    <dgm:pt modelId="{4F1308F3-98E1-4AB7-AD95-218A7B40F1F3}" type="pres">
      <dgm:prSet presAssocID="{044FD313-0ECF-43A1-8EA3-777ABF2BDB73}" presName="parentText" presStyleLbl="node1" presStyleIdx="4" presStyleCnt="6">
        <dgm:presLayoutVars>
          <dgm:chMax val="0"/>
          <dgm:bulletEnabled val="1"/>
        </dgm:presLayoutVars>
      </dgm:prSet>
      <dgm:spPr/>
    </dgm:pt>
    <dgm:pt modelId="{DAB7D516-8937-4FEA-9923-FDDEB514B295}" type="pres">
      <dgm:prSet presAssocID="{86A55ABA-6A3D-44FE-B5EB-FF9AFB1AF9D4}" presName="spacer" presStyleCnt="0"/>
      <dgm:spPr/>
    </dgm:pt>
    <dgm:pt modelId="{10779434-4C49-4188-9413-5A3F7666B769}" type="pres">
      <dgm:prSet presAssocID="{DBE1A8AB-4444-4716-B95F-03371B70FF55}" presName="parentText" presStyleLbl="node1" presStyleIdx="5" presStyleCnt="6">
        <dgm:presLayoutVars>
          <dgm:chMax val="0"/>
          <dgm:bulletEnabled val="1"/>
        </dgm:presLayoutVars>
      </dgm:prSet>
      <dgm:spPr/>
    </dgm:pt>
  </dgm:ptLst>
  <dgm:cxnLst>
    <dgm:cxn modelId="{E5818409-89CA-4BCD-8DDC-1267F2BB9545}" srcId="{2BBABB9F-29BC-436C-8AE0-419C0C6E8870}" destId="{97BA2E8C-7177-4E62-8C86-6E68633771F4}" srcOrd="0" destOrd="0" parTransId="{15A2A41D-8F25-4B04-93D8-F6395C846504}" sibTransId="{F471A0B9-7FE2-44FA-84CB-1E09491D4CB5}"/>
    <dgm:cxn modelId="{D48E2413-B382-426A-9A9D-47D486EEF549}" srcId="{2BBABB9F-29BC-436C-8AE0-419C0C6E8870}" destId="{044FD313-0ECF-43A1-8EA3-777ABF2BDB73}" srcOrd="4" destOrd="0" parTransId="{15874338-B5B8-40AA-ADF7-BCD1D878CA31}" sibTransId="{86A55ABA-6A3D-44FE-B5EB-FF9AFB1AF9D4}"/>
    <dgm:cxn modelId="{846E8042-71E7-4F05-812B-0449E1DC33DF}" srcId="{2BBABB9F-29BC-436C-8AE0-419C0C6E8870}" destId="{DBE1A8AB-4444-4716-B95F-03371B70FF55}" srcOrd="5" destOrd="0" parTransId="{A8767E7D-6FFE-416B-8CAF-9FFD386622A4}" sibTransId="{BC0A2173-3E1C-4492-93D2-EE2A1DC6DCF5}"/>
    <dgm:cxn modelId="{C7EAFE4F-DC7C-4BF8-A39D-13246AD64545}" type="presOf" srcId="{97BA2E8C-7177-4E62-8C86-6E68633771F4}" destId="{B95ADEB7-650D-4A98-B771-DABA659F0AFF}" srcOrd="0" destOrd="0" presId="urn:microsoft.com/office/officeart/2005/8/layout/vList2"/>
    <dgm:cxn modelId="{EEEBC051-26AB-4724-B8DD-C3034CE95E8C}" type="presOf" srcId="{7BAB18F8-E33C-49FF-AC63-71BA09412FCA}" destId="{C38DCB6B-2D00-4F9E-9766-F160A29E32FE}" srcOrd="0" destOrd="0" presId="urn:microsoft.com/office/officeart/2005/8/layout/vList2"/>
    <dgm:cxn modelId="{FE59F671-0A1D-4D68-97D0-387C7E27C1B6}" type="presOf" srcId="{DBE1A8AB-4444-4716-B95F-03371B70FF55}" destId="{10779434-4C49-4188-9413-5A3F7666B769}" srcOrd="0" destOrd="0" presId="urn:microsoft.com/office/officeart/2005/8/layout/vList2"/>
    <dgm:cxn modelId="{0BB10252-797B-42DF-88A5-C185C980EE78}" srcId="{2BBABB9F-29BC-436C-8AE0-419C0C6E8870}" destId="{7BAB18F8-E33C-49FF-AC63-71BA09412FCA}" srcOrd="1" destOrd="0" parTransId="{3AF637FC-5E45-48C9-9236-B89A7A56A07A}" sibTransId="{6B5A7087-DBD9-4C6A-994D-2F28C82E3970}"/>
    <dgm:cxn modelId="{FB8CBA8C-199E-4233-8E3B-87E37B308A25}" type="presOf" srcId="{2BBABB9F-29BC-436C-8AE0-419C0C6E8870}" destId="{E2116590-DC03-4DB3-BAA1-46E693D3D3DA}" srcOrd="0" destOrd="0" presId="urn:microsoft.com/office/officeart/2005/8/layout/vList2"/>
    <dgm:cxn modelId="{BF829EA8-324F-45C4-8F26-CFDD39A89FDC}" type="presOf" srcId="{6B28ECB4-7BF3-4928-BA39-B67EE4DD742B}" destId="{28DC6E89-B8EB-4BE3-8D09-078AA1C3E011}" srcOrd="0" destOrd="0" presId="urn:microsoft.com/office/officeart/2005/8/layout/vList2"/>
    <dgm:cxn modelId="{1A5FE2B3-EC70-4607-8E32-E6FD357E1BCF}" type="presOf" srcId="{1C7B2274-F31A-4B8F-BCF9-52DD2BD51FFB}" destId="{D813682F-6512-420F-A39E-FEA0259458F1}" srcOrd="0" destOrd="0" presId="urn:microsoft.com/office/officeart/2005/8/layout/vList2"/>
    <dgm:cxn modelId="{9D9099C6-DA33-4D53-9DA9-65B8B905821C}" type="presOf" srcId="{044FD313-0ECF-43A1-8EA3-777ABF2BDB73}" destId="{4F1308F3-98E1-4AB7-AD95-218A7B40F1F3}" srcOrd="0" destOrd="0" presId="urn:microsoft.com/office/officeart/2005/8/layout/vList2"/>
    <dgm:cxn modelId="{C53464DA-CEA0-4635-938B-0CD1FE14EFD9}" srcId="{2BBABB9F-29BC-436C-8AE0-419C0C6E8870}" destId="{1C7B2274-F31A-4B8F-BCF9-52DD2BD51FFB}" srcOrd="2" destOrd="0" parTransId="{3043D199-BFD4-4657-B4A9-1BB7FB75C04D}" sibTransId="{87F7862C-0E9B-4C18-8A68-6B8348AD2BB1}"/>
    <dgm:cxn modelId="{B723CEE4-3D9B-4244-AAB1-C2CF1A127C5D}" srcId="{2BBABB9F-29BC-436C-8AE0-419C0C6E8870}" destId="{6B28ECB4-7BF3-4928-BA39-B67EE4DD742B}" srcOrd="3" destOrd="0" parTransId="{7B1E9B75-3B28-45FE-AA15-0418E8456756}" sibTransId="{E0D77AF6-1F2C-4E6A-85D7-17183EA61B19}"/>
    <dgm:cxn modelId="{EB765995-579B-480D-BE67-0228683E77AC}" type="presParOf" srcId="{E2116590-DC03-4DB3-BAA1-46E693D3D3DA}" destId="{B95ADEB7-650D-4A98-B771-DABA659F0AFF}" srcOrd="0" destOrd="0" presId="urn:microsoft.com/office/officeart/2005/8/layout/vList2"/>
    <dgm:cxn modelId="{AC95327F-1BC4-49A7-9E31-9F2D18EAAA41}" type="presParOf" srcId="{E2116590-DC03-4DB3-BAA1-46E693D3D3DA}" destId="{90CCF82B-5DD2-4056-999A-EB677CC63637}" srcOrd="1" destOrd="0" presId="urn:microsoft.com/office/officeart/2005/8/layout/vList2"/>
    <dgm:cxn modelId="{87F46239-8468-4375-86EF-5F85DFB48003}" type="presParOf" srcId="{E2116590-DC03-4DB3-BAA1-46E693D3D3DA}" destId="{C38DCB6B-2D00-4F9E-9766-F160A29E32FE}" srcOrd="2" destOrd="0" presId="urn:microsoft.com/office/officeart/2005/8/layout/vList2"/>
    <dgm:cxn modelId="{E16EABF8-0A44-4E78-A929-C50E6FBDD33E}" type="presParOf" srcId="{E2116590-DC03-4DB3-BAA1-46E693D3D3DA}" destId="{BA5E7CA1-4330-40EA-AC94-98A3C126C678}" srcOrd="3" destOrd="0" presId="urn:microsoft.com/office/officeart/2005/8/layout/vList2"/>
    <dgm:cxn modelId="{64DDC1C6-6FDE-425A-9F5B-C2389C48A2EC}" type="presParOf" srcId="{E2116590-DC03-4DB3-BAA1-46E693D3D3DA}" destId="{D813682F-6512-420F-A39E-FEA0259458F1}" srcOrd="4" destOrd="0" presId="urn:microsoft.com/office/officeart/2005/8/layout/vList2"/>
    <dgm:cxn modelId="{BF6462F4-A008-4C99-8757-0B3F18F2DDB1}" type="presParOf" srcId="{E2116590-DC03-4DB3-BAA1-46E693D3D3DA}" destId="{26DCF609-F02F-45D3-BF01-9ACA6080104A}" srcOrd="5" destOrd="0" presId="urn:microsoft.com/office/officeart/2005/8/layout/vList2"/>
    <dgm:cxn modelId="{0B1D94B4-5265-4AED-B144-17C0A533D2E8}" type="presParOf" srcId="{E2116590-DC03-4DB3-BAA1-46E693D3D3DA}" destId="{28DC6E89-B8EB-4BE3-8D09-078AA1C3E011}" srcOrd="6" destOrd="0" presId="urn:microsoft.com/office/officeart/2005/8/layout/vList2"/>
    <dgm:cxn modelId="{3E19BD5D-EBC5-4847-AFA7-A9ED9EE9F5F9}" type="presParOf" srcId="{E2116590-DC03-4DB3-BAA1-46E693D3D3DA}" destId="{C5A3C080-C271-4D78-9DAA-4AA49FC4CB01}" srcOrd="7" destOrd="0" presId="urn:microsoft.com/office/officeart/2005/8/layout/vList2"/>
    <dgm:cxn modelId="{E7774252-132B-43FC-9CDB-01A42DF848AB}" type="presParOf" srcId="{E2116590-DC03-4DB3-BAA1-46E693D3D3DA}" destId="{4F1308F3-98E1-4AB7-AD95-218A7B40F1F3}" srcOrd="8" destOrd="0" presId="urn:microsoft.com/office/officeart/2005/8/layout/vList2"/>
    <dgm:cxn modelId="{C8E859D6-7A6D-443B-BED5-52E02E7837EA}" type="presParOf" srcId="{E2116590-DC03-4DB3-BAA1-46E693D3D3DA}" destId="{DAB7D516-8937-4FEA-9923-FDDEB514B295}" srcOrd="9" destOrd="0" presId="urn:microsoft.com/office/officeart/2005/8/layout/vList2"/>
    <dgm:cxn modelId="{20D08D1B-AE21-4177-AA3B-BC731D1DA017}" type="presParOf" srcId="{E2116590-DC03-4DB3-BAA1-46E693D3D3DA}" destId="{10779434-4C49-4188-9413-5A3F7666B76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BABB9F-29BC-436C-8AE0-419C0C6E887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7BA2E8C-7177-4E62-8C86-6E68633771F4}">
      <dgm:prSet/>
      <dgm:spPr/>
      <dgm:t>
        <a:bodyPr/>
        <a:lstStyle/>
        <a:p>
          <a:r>
            <a:rPr lang="en-US" dirty="0"/>
            <a:t>Staff may search a consumer only under certain conditions and must be authorized by the Executive Director</a:t>
          </a:r>
        </a:p>
      </dgm:t>
    </dgm:pt>
    <dgm:pt modelId="{15A2A41D-8F25-4B04-93D8-F6395C846504}" type="parTrans" cxnId="{E5818409-89CA-4BCD-8DDC-1267F2BB9545}">
      <dgm:prSet/>
      <dgm:spPr/>
      <dgm:t>
        <a:bodyPr/>
        <a:lstStyle/>
        <a:p>
          <a:endParaRPr lang="en-US"/>
        </a:p>
      </dgm:t>
    </dgm:pt>
    <dgm:pt modelId="{F471A0B9-7FE2-44FA-84CB-1E09491D4CB5}" type="sibTrans" cxnId="{E5818409-89CA-4BCD-8DDC-1267F2BB9545}">
      <dgm:prSet/>
      <dgm:spPr/>
      <dgm:t>
        <a:bodyPr/>
        <a:lstStyle/>
        <a:p>
          <a:endParaRPr lang="en-US"/>
        </a:p>
      </dgm:t>
    </dgm:pt>
    <dgm:pt modelId="{7BAB18F8-E33C-49FF-AC63-71BA09412FCA}">
      <dgm:prSet/>
      <dgm:spPr/>
      <dgm:t>
        <a:bodyPr/>
        <a:lstStyle/>
        <a:p>
          <a:r>
            <a:rPr lang="en-US" dirty="0"/>
            <a:t>Parents/guardians must be notified of any searches</a:t>
          </a:r>
        </a:p>
      </dgm:t>
    </dgm:pt>
    <dgm:pt modelId="{3AF637FC-5E45-48C9-9236-B89A7A56A07A}" type="parTrans" cxnId="{0BB10252-797B-42DF-88A5-C185C980EE78}">
      <dgm:prSet/>
      <dgm:spPr/>
      <dgm:t>
        <a:bodyPr/>
        <a:lstStyle/>
        <a:p>
          <a:endParaRPr lang="en-US"/>
        </a:p>
      </dgm:t>
    </dgm:pt>
    <dgm:pt modelId="{6B5A7087-DBD9-4C6A-994D-2F28C82E3970}" type="sibTrans" cxnId="{0BB10252-797B-42DF-88A5-C185C980EE78}">
      <dgm:prSet/>
      <dgm:spPr/>
      <dgm:t>
        <a:bodyPr/>
        <a:lstStyle/>
        <a:p>
          <a:endParaRPr lang="en-US"/>
        </a:p>
      </dgm:t>
    </dgm:pt>
    <dgm:pt modelId="{1C7B2274-F31A-4B8F-BCF9-52DD2BD51FFB}">
      <dgm:prSet/>
      <dgm:spPr/>
      <dgm:t>
        <a:bodyPr/>
        <a:lstStyle/>
        <a:p>
          <a:r>
            <a:rPr lang="en-US" dirty="0"/>
            <a:t>Staff shall not engage in any romantic or sexual discussions or behaviors with consumers</a:t>
          </a:r>
        </a:p>
      </dgm:t>
    </dgm:pt>
    <dgm:pt modelId="{3043D199-BFD4-4657-B4A9-1BB7FB75C04D}" type="parTrans" cxnId="{C53464DA-CEA0-4635-938B-0CD1FE14EFD9}">
      <dgm:prSet/>
      <dgm:spPr/>
      <dgm:t>
        <a:bodyPr/>
        <a:lstStyle/>
        <a:p>
          <a:endParaRPr lang="en-US"/>
        </a:p>
      </dgm:t>
    </dgm:pt>
    <dgm:pt modelId="{87F7862C-0E9B-4C18-8A68-6B8348AD2BB1}" type="sibTrans" cxnId="{C53464DA-CEA0-4635-938B-0CD1FE14EFD9}">
      <dgm:prSet/>
      <dgm:spPr/>
      <dgm:t>
        <a:bodyPr/>
        <a:lstStyle/>
        <a:p>
          <a:endParaRPr lang="en-US"/>
        </a:p>
      </dgm:t>
    </dgm:pt>
    <dgm:pt modelId="{6B28ECB4-7BF3-4928-BA39-B67EE4DD742B}">
      <dgm:prSet/>
      <dgm:spPr/>
      <dgm:t>
        <a:bodyPr/>
        <a:lstStyle/>
        <a:p>
          <a:r>
            <a:rPr lang="en-US" dirty="0"/>
            <a:t>Staff are prohibited from engaging in business transactions with consumers</a:t>
          </a:r>
        </a:p>
      </dgm:t>
    </dgm:pt>
    <dgm:pt modelId="{7B1E9B75-3B28-45FE-AA15-0418E8456756}" type="parTrans" cxnId="{B723CEE4-3D9B-4244-AAB1-C2CF1A127C5D}">
      <dgm:prSet/>
      <dgm:spPr/>
      <dgm:t>
        <a:bodyPr/>
        <a:lstStyle/>
        <a:p>
          <a:endParaRPr lang="en-US"/>
        </a:p>
      </dgm:t>
    </dgm:pt>
    <dgm:pt modelId="{E0D77AF6-1F2C-4E6A-85D7-17183EA61B19}" type="sibTrans" cxnId="{B723CEE4-3D9B-4244-AAB1-C2CF1A127C5D}">
      <dgm:prSet/>
      <dgm:spPr/>
      <dgm:t>
        <a:bodyPr/>
        <a:lstStyle/>
        <a:p>
          <a:endParaRPr lang="en-US"/>
        </a:p>
      </dgm:t>
    </dgm:pt>
    <dgm:pt modelId="{E2116590-DC03-4DB3-BAA1-46E693D3D3DA}" type="pres">
      <dgm:prSet presAssocID="{2BBABB9F-29BC-436C-8AE0-419C0C6E8870}" presName="linear" presStyleCnt="0">
        <dgm:presLayoutVars>
          <dgm:animLvl val="lvl"/>
          <dgm:resizeHandles val="exact"/>
        </dgm:presLayoutVars>
      </dgm:prSet>
      <dgm:spPr/>
    </dgm:pt>
    <dgm:pt modelId="{B95ADEB7-650D-4A98-B771-DABA659F0AFF}" type="pres">
      <dgm:prSet presAssocID="{97BA2E8C-7177-4E62-8C86-6E68633771F4}" presName="parentText" presStyleLbl="node1" presStyleIdx="0" presStyleCnt="4" custLinFactNeighborX="-281" custLinFactNeighborY="20259">
        <dgm:presLayoutVars>
          <dgm:chMax val="0"/>
          <dgm:bulletEnabled val="1"/>
        </dgm:presLayoutVars>
      </dgm:prSet>
      <dgm:spPr/>
    </dgm:pt>
    <dgm:pt modelId="{90CCF82B-5DD2-4056-999A-EB677CC63637}" type="pres">
      <dgm:prSet presAssocID="{F471A0B9-7FE2-44FA-84CB-1E09491D4CB5}" presName="spacer" presStyleCnt="0"/>
      <dgm:spPr/>
    </dgm:pt>
    <dgm:pt modelId="{C38DCB6B-2D00-4F9E-9766-F160A29E32FE}" type="pres">
      <dgm:prSet presAssocID="{7BAB18F8-E33C-49FF-AC63-71BA09412FCA}" presName="parentText" presStyleLbl="node1" presStyleIdx="1" presStyleCnt="4">
        <dgm:presLayoutVars>
          <dgm:chMax val="0"/>
          <dgm:bulletEnabled val="1"/>
        </dgm:presLayoutVars>
      </dgm:prSet>
      <dgm:spPr/>
    </dgm:pt>
    <dgm:pt modelId="{BA5E7CA1-4330-40EA-AC94-98A3C126C678}" type="pres">
      <dgm:prSet presAssocID="{6B5A7087-DBD9-4C6A-994D-2F28C82E3970}" presName="spacer" presStyleCnt="0"/>
      <dgm:spPr/>
    </dgm:pt>
    <dgm:pt modelId="{D813682F-6512-420F-A39E-FEA0259458F1}" type="pres">
      <dgm:prSet presAssocID="{1C7B2274-F31A-4B8F-BCF9-52DD2BD51FFB}" presName="parentText" presStyleLbl="node1" presStyleIdx="2" presStyleCnt="4">
        <dgm:presLayoutVars>
          <dgm:chMax val="0"/>
          <dgm:bulletEnabled val="1"/>
        </dgm:presLayoutVars>
      </dgm:prSet>
      <dgm:spPr/>
    </dgm:pt>
    <dgm:pt modelId="{26DCF609-F02F-45D3-BF01-9ACA6080104A}" type="pres">
      <dgm:prSet presAssocID="{87F7862C-0E9B-4C18-8A68-6B8348AD2BB1}" presName="spacer" presStyleCnt="0"/>
      <dgm:spPr/>
    </dgm:pt>
    <dgm:pt modelId="{28DC6E89-B8EB-4BE3-8D09-078AA1C3E011}" type="pres">
      <dgm:prSet presAssocID="{6B28ECB4-7BF3-4928-BA39-B67EE4DD742B}" presName="parentText" presStyleLbl="node1" presStyleIdx="3" presStyleCnt="4">
        <dgm:presLayoutVars>
          <dgm:chMax val="0"/>
          <dgm:bulletEnabled val="1"/>
        </dgm:presLayoutVars>
      </dgm:prSet>
      <dgm:spPr/>
    </dgm:pt>
  </dgm:ptLst>
  <dgm:cxnLst>
    <dgm:cxn modelId="{E5818409-89CA-4BCD-8DDC-1267F2BB9545}" srcId="{2BBABB9F-29BC-436C-8AE0-419C0C6E8870}" destId="{97BA2E8C-7177-4E62-8C86-6E68633771F4}" srcOrd="0" destOrd="0" parTransId="{15A2A41D-8F25-4B04-93D8-F6395C846504}" sibTransId="{F471A0B9-7FE2-44FA-84CB-1E09491D4CB5}"/>
    <dgm:cxn modelId="{C7EAFE4F-DC7C-4BF8-A39D-13246AD64545}" type="presOf" srcId="{97BA2E8C-7177-4E62-8C86-6E68633771F4}" destId="{B95ADEB7-650D-4A98-B771-DABA659F0AFF}" srcOrd="0" destOrd="0" presId="urn:microsoft.com/office/officeart/2005/8/layout/vList2"/>
    <dgm:cxn modelId="{EEEBC051-26AB-4724-B8DD-C3034CE95E8C}" type="presOf" srcId="{7BAB18F8-E33C-49FF-AC63-71BA09412FCA}" destId="{C38DCB6B-2D00-4F9E-9766-F160A29E32FE}" srcOrd="0" destOrd="0" presId="urn:microsoft.com/office/officeart/2005/8/layout/vList2"/>
    <dgm:cxn modelId="{0BB10252-797B-42DF-88A5-C185C980EE78}" srcId="{2BBABB9F-29BC-436C-8AE0-419C0C6E8870}" destId="{7BAB18F8-E33C-49FF-AC63-71BA09412FCA}" srcOrd="1" destOrd="0" parTransId="{3AF637FC-5E45-48C9-9236-B89A7A56A07A}" sibTransId="{6B5A7087-DBD9-4C6A-994D-2F28C82E3970}"/>
    <dgm:cxn modelId="{FB8CBA8C-199E-4233-8E3B-87E37B308A25}" type="presOf" srcId="{2BBABB9F-29BC-436C-8AE0-419C0C6E8870}" destId="{E2116590-DC03-4DB3-BAA1-46E693D3D3DA}" srcOrd="0" destOrd="0" presId="urn:microsoft.com/office/officeart/2005/8/layout/vList2"/>
    <dgm:cxn modelId="{BF829EA8-324F-45C4-8F26-CFDD39A89FDC}" type="presOf" srcId="{6B28ECB4-7BF3-4928-BA39-B67EE4DD742B}" destId="{28DC6E89-B8EB-4BE3-8D09-078AA1C3E011}" srcOrd="0" destOrd="0" presId="urn:microsoft.com/office/officeart/2005/8/layout/vList2"/>
    <dgm:cxn modelId="{1A5FE2B3-EC70-4607-8E32-E6FD357E1BCF}" type="presOf" srcId="{1C7B2274-F31A-4B8F-BCF9-52DD2BD51FFB}" destId="{D813682F-6512-420F-A39E-FEA0259458F1}" srcOrd="0" destOrd="0" presId="urn:microsoft.com/office/officeart/2005/8/layout/vList2"/>
    <dgm:cxn modelId="{C53464DA-CEA0-4635-938B-0CD1FE14EFD9}" srcId="{2BBABB9F-29BC-436C-8AE0-419C0C6E8870}" destId="{1C7B2274-F31A-4B8F-BCF9-52DD2BD51FFB}" srcOrd="2" destOrd="0" parTransId="{3043D199-BFD4-4657-B4A9-1BB7FB75C04D}" sibTransId="{87F7862C-0E9B-4C18-8A68-6B8348AD2BB1}"/>
    <dgm:cxn modelId="{B723CEE4-3D9B-4244-AAB1-C2CF1A127C5D}" srcId="{2BBABB9F-29BC-436C-8AE0-419C0C6E8870}" destId="{6B28ECB4-7BF3-4928-BA39-B67EE4DD742B}" srcOrd="3" destOrd="0" parTransId="{7B1E9B75-3B28-45FE-AA15-0418E8456756}" sibTransId="{E0D77AF6-1F2C-4E6A-85D7-17183EA61B19}"/>
    <dgm:cxn modelId="{EB765995-579B-480D-BE67-0228683E77AC}" type="presParOf" srcId="{E2116590-DC03-4DB3-BAA1-46E693D3D3DA}" destId="{B95ADEB7-650D-4A98-B771-DABA659F0AFF}" srcOrd="0" destOrd="0" presId="urn:microsoft.com/office/officeart/2005/8/layout/vList2"/>
    <dgm:cxn modelId="{AC95327F-1BC4-49A7-9E31-9F2D18EAAA41}" type="presParOf" srcId="{E2116590-DC03-4DB3-BAA1-46E693D3D3DA}" destId="{90CCF82B-5DD2-4056-999A-EB677CC63637}" srcOrd="1" destOrd="0" presId="urn:microsoft.com/office/officeart/2005/8/layout/vList2"/>
    <dgm:cxn modelId="{87F46239-8468-4375-86EF-5F85DFB48003}" type="presParOf" srcId="{E2116590-DC03-4DB3-BAA1-46E693D3D3DA}" destId="{C38DCB6B-2D00-4F9E-9766-F160A29E32FE}" srcOrd="2" destOrd="0" presId="urn:microsoft.com/office/officeart/2005/8/layout/vList2"/>
    <dgm:cxn modelId="{E16EABF8-0A44-4E78-A929-C50E6FBDD33E}" type="presParOf" srcId="{E2116590-DC03-4DB3-BAA1-46E693D3D3DA}" destId="{BA5E7CA1-4330-40EA-AC94-98A3C126C678}" srcOrd="3" destOrd="0" presId="urn:microsoft.com/office/officeart/2005/8/layout/vList2"/>
    <dgm:cxn modelId="{64DDC1C6-6FDE-425A-9F5B-C2389C48A2EC}" type="presParOf" srcId="{E2116590-DC03-4DB3-BAA1-46E693D3D3DA}" destId="{D813682F-6512-420F-A39E-FEA0259458F1}" srcOrd="4" destOrd="0" presId="urn:microsoft.com/office/officeart/2005/8/layout/vList2"/>
    <dgm:cxn modelId="{BF6462F4-A008-4C99-8757-0B3F18F2DDB1}" type="presParOf" srcId="{E2116590-DC03-4DB3-BAA1-46E693D3D3DA}" destId="{26DCF609-F02F-45D3-BF01-9ACA6080104A}" srcOrd="5" destOrd="0" presId="urn:microsoft.com/office/officeart/2005/8/layout/vList2"/>
    <dgm:cxn modelId="{0B1D94B4-5265-4AED-B144-17C0A533D2E8}" type="presParOf" srcId="{E2116590-DC03-4DB3-BAA1-46E693D3D3DA}" destId="{28DC6E89-B8EB-4BE3-8D09-078AA1C3E01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0E30B8C-61A5-4649-93E6-FB65D715544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406980B-CEBB-4B91-9874-8B7DFE7667E1}">
      <dgm:prSet/>
      <dgm:spPr/>
      <dgm:t>
        <a:bodyPr/>
        <a:lstStyle/>
        <a:p>
          <a:r>
            <a:rPr lang="en-US" dirty="0"/>
            <a:t>Staff prohibited from borrowing assets or property from consumers</a:t>
          </a:r>
        </a:p>
      </dgm:t>
    </dgm:pt>
    <dgm:pt modelId="{C6D2A3EA-90AF-44BF-B155-70B6CE1F3139}" type="parTrans" cxnId="{9AFD7AF7-3814-40BC-A9FD-AE8573CC11B4}">
      <dgm:prSet/>
      <dgm:spPr/>
      <dgm:t>
        <a:bodyPr/>
        <a:lstStyle/>
        <a:p>
          <a:endParaRPr lang="en-US"/>
        </a:p>
      </dgm:t>
    </dgm:pt>
    <dgm:pt modelId="{027D41BF-B337-49B8-952F-B17E894CC4E9}" type="sibTrans" cxnId="{9AFD7AF7-3814-40BC-A9FD-AE8573CC11B4}">
      <dgm:prSet/>
      <dgm:spPr/>
      <dgm:t>
        <a:bodyPr/>
        <a:lstStyle/>
        <a:p>
          <a:endParaRPr lang="en-US"/>
        </a:p>
      </dgm:t>
    </dgm:pt>
    <dgm:pt modelId="{E88CFE98-9EED-4E98-9E9D-2FFD067EEC62}">
      <dgm:prSet/>
      <dgm:spPr/>
      <dgm:t>
        <a:bodyPr/>
        <a:lstStyle/>
        <a:p>
          <a:r>
            <a:rPr lang="en-US" dirty="0"/>
            <a:t>Staff prohibited from asking consumers to perform tasks for them or members of their family</a:t>
          </a:r>
        </a:p>
      </dgm:t>
    </dgm:pt>
    <dgm:pt modelId="{51691BEF-A08B-44AB-8A9C-778768EF3040}" type="parTrans" cxnId="{AE38C904-DE0C-4D24-9BE9-73C22FB05D3B}">
      <dgm:prSet/>
      <dgm:spPr/>
      <dgm:t>
        <a:bodyPr/>
        <a:lstStyle/>
        <a:p>
          <a:endParaRPr lang="en-US"/>
        </a:p>
      </dgm:t>
    </dgm:pt>
    <dgm:pt modelId="{47499D07-B67A-4718-9306-2B175790851B}" type="sibTrans" cxnId="{AE38C904-DE0C-4D24-9BE9-73C22FB05D3B}">
      <dgm:prSet/>
      <dgm:spPr/>
      <dgm:t>
        <a:bodyPr/>
        <a:lstStyle/>
        <a:p>
          <a:endParaRPr lang="en-US"/>
        </a:p>
      </dgm:t>
    </dgm:pt>
    <dgm:pt modelId="{A59EE251-D1CF-4D52-82CE-D05A4FBAB1D5}">
      <dgm:prSet/>
      <dgm:spPr/>
      <dgm:t>
        <a:bodyPr/>
        <a:lstStyle/>
        <a:p>
          <a:r>
            <a:rPr lang="en-US" dirty="0"/>
            <a:t>Staff shall not give or receive gifts of a substantial nature to/from consumers</a:t>
          </a:r>
        </a:p>
      </dgm:t>
    </dgm:pt>
    <dgm:pt modelId="{559E55C6-EED7-44C6-80D2-E52B0E790614}" type="parTrans" cxnId="{E12C25DD-9FA7-4441-85DC-C840B77169B0}">
      <dgm:prSet/>
      <dgm:spPr/>
      <dgm:t>
        <a:bodyPr/>
        <a:lstStyle/>
        <a:p>
          <a:endParaRPr lang="en-US"/>
        </a:p>
      </dgm:t>
    </dgm:pt>
    <dgm:pt modelId="{43762963-5A78-43B5-A154-88C4C6C8EE53}" type="sibTrans" cxnId="{E12C25DD-9FA7-4441-85DC-C840B77169B0}">
      <dgm:prSet/>
      <dgm:spPr/>
      <dgm:t>
        <a:bodyPr/>
        <a:lstStyle/>
        <a:p>
          <a:endParaRPr lang="en-US"/>
        </a:p>
      </dgm:t>
    </dgm:pt>
    <dgm:pt modelId="{DE2FDC4F-54FF-4BAC-B598-174813253F56}" type="pres">
      <dgm:prSet presAssocID="{50E30B8C-61A5-4649-93E6-FB65D715544D}" presName="linear" presStyleCnt="0">
        <dgm:presLayoutVars>
          <dgm:animLvl val="lvl"/>
          <dgm:resizeHandles val="exact"/>
        </dgm:presLayoutVars>
      </dgm:prSet>
      <dgm:spPr/>
    </dgm:pt>
    <dgm:pt modelId="{877752CC-0A44-4B48-9D51-52AE57E5D014}" type="pres">
      <dgm:prSet presAssocID="{5406980B-CEBB-4B91-9874-8B7DFE7667E1}" presName="parentText" presStyleLbl="node1" presStyleIdx="0" presStyleCnt="3">
        <dgm:presLayoutVars>
          <dgm:chMax val="0"/>
          <dgm:bulletEnabled val="1"/>
        </dgm:presLayoutVars>
      </dgm:prSet>
      <dgm:spPr/>
    </dgm:pt>
    <dgm:pt modelId="{BCD95BCA-169D-44C1-AD2D-3367C1ACA6F7}" type="pres">
      <dgm:prSet presAssocID="{027D41BF-B337-49B8-952F-B17E894CC4E9}" presName="spacer" presStyleCnt="0"/>
      <dgm:spPr/>
    </dgm:pt>
    <dgm:pt modelId="{D54041A8-F788-4F76-8486-06D0B8445206}" type="pres">
      <dgm:prSet presAssocID="{E88CFE98-9EED-4E98-9E9D-2FFD067EEC62}" presName="parentText" presStyleLbl="node1" presStyleIdx="1" presStyleCnt="3">
        <dgm:presLayoutVars>
          <dgm:chMax val="0"/>
          <dgm:bulletEnabled val="1"/>
        </dgm:presLayoutVars>
      </dgm:prSet>
      <dgm:spPr/>
    </dgm:pt>
    <dgm:pt modelId="{0E0D76C4-C470-48DC-AB4E-38BE1810BFD8}" type="pres">
      <dgm:prSet presAssocID="{47499D07-B67A-4718-9306-2B175790851B}" presName="spacer" presStyleCnt="0"/>
      <dgm:spPr/>
    </dgm:pt>
    <dgm:pt modelId="{5482462E-89C3-4FD4-9E6C-60C516915396}" type="pres">
      <dgm:prSet presAssocID="{A59EE251-D1CF-4D52-82CE-D05A4FBAB1D5}" presName="parentText" presStyleLbl="node1" presStyleIdx="2" presStyleCnt="3">
        <dgm:presLayoutVars>
          <dgm:chMax val="0"/>
          <dgm:bulletEnabled val="1"/>
        </dgm:presLayoutVars>
      </dgm:prSet>
      <dgm:spPr/>
    </dgm:pt>
  </dgm:ptLst>
  <dgm:cxnLst>
    <dgm:cxn modelId="{BFF5A403-3F88-458F-884E-C871B929E82C}" type="presOf" srcId="{5406980B-CEBB-4B91-9874-8B7DFE7667E1}" destId="{877752CC-0A44-4B48-9D51-52AE57E5D014}" srcOrd="0" destOrd="0" presId="urn:microsoft.com/office/officeart/2005/8/layout/vList2"/>
    <dgm:cxn modelId="{69A87204-A962-497E-887A-7FD2353E5D68}" type="presOf" srcId="{E88CFE98-9EED-4E98-9E9D-2FFD067EEC62}" destId="{D54041A8-F788-4F76-8486-06D0B8445206}" srcOrd="0" destOrd="0" presId="urn:microsoft.com/office/officeart/2005/8/layout/vList2"/>
    <dgm:cxn modelId="{AE38C904-DE0C-4D24-9BE9-73C22FB05D3B}" srcId="{50E30B8C-61A5-4649-93E6-FB65D715544D}" destId="{E88CFE98-9EED-4E98-9E9D-2FFD067EEC62}" srcOrd="1" destOrd="0" parTransId="{51691BEF-A08B-44AB-8A9C-778768EF3040}" sibTransId="{47499D07-B67A-4718-9306-2B175790851B}"/>
    <dgm:cxn modelId="{939DAD29-960C-487A-8AD6-D43F7CCDC7DF}" type="presOf" srcId="{50E30B8C-61A5-4649-93E6-FB65D715544D}" destId="{DE2FDC4F-54FF-4BAC-B598-174813253F56}" srcOrd="0" destOrd="0" presId="urn:microsoft.com/office/officeart/2005/8/layout/vList2"/>
    <dgm:cxn modelId="{10668DC0-E229-4590-8A4C-D12FA9B47775}" type="presOf" srcId="{A59EE251-D1CF-4D52-82CE-D05A4FBAB1D5}" destId="{5482462E-89C3-4FD4-9E6C-60C516915396}" srcOrd="0" destOrd="0" presId="urn:microsoft.com/office/officeart/2005/8/layout/vList2"/>
    <dgm:cxn modelId="{E12C25DD-9FA7-4441-85DC-C840B77169B0}" srcId="{50E30B8C-61A5-4649-93E6-FB65D715544D}" destId="{A59EE251-D1CF-4D52-82CE-D05A4FBAB1D5}" srcOrd="2" destOrd="0" parTransId="{559E55C6-EED7-44C6-80D2-E52B0E790614}" sibTransId="{43762963-5A78-43B5-A154-88C4C6C8EE53}"/>
    <dgm:cxn modelId="{9AFD7AF7-3814-40BC-A9FD-AE8573CC11B4}" srcId="{50E30B8C-61A5-4649-93E6-FB65D715544D}" destId="{5406980B-CEBB-4B91-9874-8B7DFE7667E1}" srcOrd="0" destOrd="0" parTransId="{C6D2A3EA-90AF-44BF-B155-70B6CE1F3139}" sibTransId="{027D41BF-B337-49B8-952F-B17E894CC4E9}"/>
    <dgm:cxn modelId="{BBD0D9F1-2AC7-4655-9AAE-99C4770D0C3A}" type="presParOf" srcId="{DE2FDC4F-54FF-4BAC-B598-174813253F56}" destId="{877752CC-0A44-4B48-9D51-52AE57E5D014}" srcOrd="0" destOrd="0" presId="urn:microsoft.com/office/officeart/2005/8/layout/vList2"/>
    <dgm:cxn modelId="{72B410B9-123D-4381-B52F-6F2DF39C4A4A}" type="presParOf" srcId="{DE2FDC4F-54FF-4BAC-B598-174813253F56}" destId="{BCD95BCA-169D-44C1-AD2D-3367C1ACA6F7}" srcOrd="1" destOrd="0" presId="urn:microsoft.com/office/officeart/2005/8/layout/vList2"/>
    <dgm:cxn modelId="{C9DE93DB-FB22-4D21-B31A-23F86C433B11}" type="presParOf" srcId="{DE2FDC4F-54FF-4BAC-B598-174813253F56}" destId="{D54041A8-F788-4F76-8486-06D0B8445206}" srcOrd="2" destOrd="0" presId="urn:microsoft.com/office/officeart/2005/8/layout/vList2"/>
    <dgm:cxn modelId="{DAFDAD13-3E9F-4B2C-8201-33234A997AD6}" type="presParOf" srcId="{DE2FDC4F-54FF-4BAC-B598-174813253F56}" destId="{0E0D76C4-C470-48DC-AB4E-38BE1810BFD8}" srcOrd="3" destOrd="0" presId="urn:microsoft.com/office/officeart/2005/8/layout/vList2"/>
    <dgm:cxn modelId="{7E748595-983E-46D8-8C19-F875AEF23157}" type="presParOf" srcId="{DE2FDC4F-54FF-4BAC-B598-174813253F56}" destId="{5482462E-89C3-4FD4-9E6C-60C51691539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8AB5E-CAEA-45BF-81FE-69C965385506}">
      <dsp:nvSpPr>
        <dsp:cNvPr id="0" name=""/>
        <dsp:cNvSpPr/>
      </dsp:nvSpPr>
      <dsp:spPr>
        <a:xfrm>
          <a:off x="0" y="54655"/>
          <a:ext cx="4231481" cy="15233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NC General Statute 122-C</a:t>
          </a:r>
        </a:p>
      </dsp:txBody>
      <dsp:txXfrm>
        <a:off x="74363" y="129018"/>
        <a:ext cx="4082755" cy="1374614"/>
      </dsp:txXfrm>
    </dsp:sp>
    <dsp:sp modelId="{28A358AA-D877-4E41-AA0F-C4E3FF5DB5B0}">
      <dsp:nvSpPr>
        <dsp:cNvPr id="0" name=""/>
        <dsp:cNvSpPr/>
      </dsp:nvSpPr>
      <dsp:spPr>
        <a:xfrm>
          <a:off x="0" y="1698955"/>
          <a:ext cx="4231481" cy="152334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MH/DD/SA Rules APSM 30-1</a:t>
          </a:r>
        </a:p>
      </dsp:txBody>
      <dsp:txXfrm>
        <a:off x="74363" y="1773318"/>
        <a:ext cx="4082755" cy="1374614"/>
      </dsp:txXfrm>
    </dsp:sp>
    <dsp:sp modelId="{CF772818-FC4E-4EF1-9923-07C984A7EEB1}">
      <dsp:nvSpPr>
        <dsp:cNvPr id="0" name=""/>
        <dsp:cNvSpPr/>
      </dsp:nvSpPr>
      <dsp:spPr>
        <a:xfrm>
          <a:off x="0" y="3343255"/>
          <a:ext cx="4231481" cy="152334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Consumer Rights Rules APSM 95-2</a:t>
          </a:r>
        </a:p>
      </dsp:txBody>
      <dsp:txXfrm>
        <a:off x="74363" y="3417618"/>
        <a:ext cx="4082755" cy="13746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64FE7-8129-4B61-A074-315BBCA4B317}">
      <dsp:nvSpPr>
        <dsp:cNvPr id="0" name=""/>
        <dsp:cNvSpPr/>
      </dsp:nvSpPr>
      <dsp:spPr>
        <a:xfrm>
          <a:off x="0" y="352667"/>
          <a:ext cx="4231481" cy="109716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All consumers have the right to file a grievance</a:t>
          </a:r>
        </a:p>
      </dsp:txBody>
      <dsp:txXfrm>
        <a:off x="53559" y="406226"/>
        <a:ext cx="4124363" cy="990049"/>
      </dsp:txXfrm>
    </dsp:sp>
    <dsp:sp modelId="{4DE7553E-6907-4AF8-B4BB-D54DC5F7A2B8}">
      <dsp:nvSpPr>
        <dsp:cNvPr id="0" name=""/>
        <dsp:cNvSpPr/>
      </dsp:nvSpPr>
      <dsp:spPr>
        <a:xfrm>
          <a:off x="0" y="1513194"/>
          <a:ext cx="4231481" cy="1097167"/>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All consumers will be informed of the due process for filing a grievance at the time of admission</a:t>
          </a:r>
        </a:p>
      </dsp:txBody>
      <dsp:txXfrm>
        <a:off x="53559" y="1566753"/>
        <a:ext cx="4124363" cy="990049"/>
      </dsp:txXfrm>
    </dsp:sp>
    <dsp:sp modelId="{6DABF5B7-8A90-4A6E-9910-0A5EF93076EE}">
      <dsp:nvSpPr>
        <dsp:cNvPr id="0" name=""/>
        <dsp:cNvSpPr/>
      </dsp:nvSpPr>
      <dsp:spPr>
        <a:xfrm>
          <a:off x="0" y="2610362"/>
          <a:ext cx="4231481" cy="1958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Resolve issues with Hab. Tech./Unit Supervisor</a:t>
          </a:r>
        </a:p>
        <a:p>
          <a:pPr marL="171450" lvl="1" indent="-171450" algn="l" defTabSz="755650">
            <a:lnSpc>
              <a:spcPct val="90000"/>
            </a:lnSpc>
            <a:spcBef>
              <a:spcPct val="0"/>
            </a:spcBef>
            <a:spcAft>
              <a:spcPct val="20000"/>
            </a:spcAft>
            <a:buChar char="•"/>
          </a:pPr>
          <a:r>
            <a:rPr lang="en-US" sz="1700" kern="1200" dirty="0"/>
            <a:t>Address with Vocational Services Coordinator or Quality Assurance Manager then Executive Director</a:t>
          </a:r>
        </a:p>
        <a:p>
          <a:pPr marL="171450" lvl="1" indent="-171450" algn="l" defTabSz="755650">
            <a:lnSpc>
              <a:spcPct val="90000"/>
            </a:lnSpc>
            <a:spcBef>
              <a:spcPct val="0"/>
            </a:spcBef>
            <a:spcAft>
              <a:spcPct val="20000"/>
            </a:spcAft>
            <a:buChar char="•"/>
          </a:pPr>
          <a:r>
            <a:rPr lang="en-US" sz="1700" kern="1200" dirty="0"/>
            <a:t>Board of Directors</a:t>
          </a:r>
        </a:p>
        <a:p>
          <a:pPr marL="171450" lvl="1" indent="-171450" algn="l" defTabSz="755650">
            <a:lnSpc>
              <a:spcPct val="90000"/>
            </a:lnSpc>
            <a:spcBef>
              <a:spcPct val="0"/>
            </a:spcBef>
            <a:spcAft>
              <a:spcPct val="20000"/>
            </a:spcAft>
            <a:buChar char="•"/>
          </a:pPr>
          <a:r>
            <a:rPr lang="en-US" sz="1700" kern="1200" dirty="0"/>
            <a:t>LME/MCO Client Rights Committee</a:t>
          </a:r>
        </a:p>
        <a:p>
          <a:pPr marL="171450" lvl="1" indent="-171450" algn="l" defTabSz="755650">
            <a:lnSpc>
              <a:spcPct val="90000"/>
            </a:lnSpc>
            <a:spcBef>
              <a:spcPct val="0"/>
            </a:spcBef>
            <a:spcAft>
              <a:spcPct val="20000"/>
            </a:spcAft>
            <a:buChar char="•"/>
          </a:pPr>
          <a:r>
            <a:rPr lang="en-US" sz="1700" kern="1200" dirty="0"/>
            <a:t>Disability Rights North Carolina</a:t>
          </a:r>
        </a:p>
      </dsp:txBody>
      <dsp:txXfrm>
        <a:off x="0" y="2610362"/>
        <a:ext cx="4231481" cy="19582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ADEB7-650D-4A98-B771-DABA659F0AFF}">
      <dsp:nvSpPr>
        <dsp:cNvPr id="0" name=""/>
        <dsp:cNvSpPr/>
      </dsp:nvSpPr>
      <dsp:spPr>
        <a:xfrm>
          <a:off x="0" y="3483"/>
          <a:ext cx="4231481" cy="122004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Consumers will be given a written copy of their </a:t>
          </a:r>
          <a:r>
            <a:rPr lang="en-US" sz="2100" kern="1200" dirty="0"/>
            <a:t>rights</a:t>
          </a:r>
        </a:p>
      </dsp:txBody>
      <dsp:txXfrm>
        <a:off x="59557" y="63040"/>
        <a:ext cx="4112367" cy="1100927"/>
      </dsp:txXfrm>
    </dsp:sp>
    <dsp:sp modelId="{C38DCB6B-2D00-4F9E-9766-F160A29E32FE}">
      <dsp:nvSpPr>
        <dsp:cNvPr id="0" name=""/>
        <dsp:cNvSpPr/>
      </dsp:nvSpPr>
      <dsp:spPr>
        <a:xfrm>
          <a:off x="0" y="1234009"/>
          <a:ext cx="4231481" cy="1220041"/>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Staff are required to explain rights to consumers</a:t>
          </a:r>
        </a:p>
      </dsp:txBody>
      <dsp:txXfrm>
        <a:off x="59557" y="1293566"/>
        <a:ext cx="4112367" cy="1100927"/>
      </dsp:txXfrm>
    </dsp:sp>
    <dsp:sp modelId="{D813682F-6512-420F-A39E-FEA0259458F1}">
      <dsp:nvSpPr>
        <dsp:cNvPr id="0" name=""/>
        <dsp:cNvSpPr/>
      </dsp:nvSpPr>
      <dsp:spPr>
        <a:xfrm>
          <a:off x="0" y="2467199"/>
          <a:ext cx="4231481" cy="1220041"/>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Staff are required to explain any rules consumers are expected to follow</a:t>
          </a:r>
        </a:p>
      </dsp:txBody>
      <dsp:txXfrm>
        <a:off x="59557" y="2526756"/>
        <a:ext cx="4112367" cy="1100927"/>
      </dsp:txXfrm>
    </dsp:sp>
    <dsp:sp modelId="{28DC6E89-B8EB-4BE3-8D09-078AA1C3E011}">
      <dsp:nvSpPr>
        <dsp:cNvPr id="0" name=""/>
        <dsp:cNvSpPr/>
      </dsp:nvSpPr>
      <dsp:spPr>
        <a:xfrm>
          <a:off x="0" y="3700389"/>
          <a:ext cx="4231481" cy="1220041"/>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All new staff shall receive information about the rights of consumers and engage in periodic trainings</a:t>
          </a:r>
        </a:p>
      </dsp:txBody>
      <dsp:txXfrm>
        <a:off x="59557" y="3759946"/>
        <a:ext cx="4112367" cy="11009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8AB5E-CAEA-45BF-81FE-69C965385506}">
      <dsp:nvSpPr>
        <dsp:cNvPr id="0" name=""/>
        <dsp:cNvSpPr/>
      </dsp:nvSpPr>
      <dsp:spPr>
        <a:xfrm>
          <a:off x="0" y="827889"/>
          <a:ext cx="4231481" cy="59319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Foundations of Client Rights</a:t>
          </a:r>
        </a:p>
      </dsp:txBody>
      <dsp:txXfrm>
        <a:off x="28957" y="856846"/>
        <a:ext cx="4173567" cy="535276"/>
      </dsp:txXfrm>
    </dsp:sp>
    <dsp:sp modelId="{42888F12-4937-44F0-B270-E6AC653722B5}">
      <dsp:nvSpPr>
        <dsp:cNvPr id="0" name=""/>
        <dsp:cNvSpPr/>
      </dsp:nvSpPr>
      <dsp:spPr>
        <a:xfrm>
          <a:off x="0" y="1495959"/>
          <a:ext cx="4231481" cy="593190"/>
        </a:xfrm>
        <a:prstGeom prst="roundRect">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Touch and Consent</a:t>
          </a:r>
        </a:p>
      </dsp:txBody>
      <dsp:txXfrm>
        <a:off x="28957" y="1524916"/>
        <a:ext cx="4173567" cy="535276"/>
      </dsp:txXfrm>
    </dsp:sp>
    <dsp:sp modelId="{083B7042-57D8-4959-9D4B-10D295EA019F}">
      <dsp:nvSpPr>
        <dsp:cNvPr id="0" name=""/>
        <dsp:cNvSpPr/>
      </dsp:nvSpPr>
      <dsp:spPr>
        <a:xfrm>
          <a:off x="0" y="2163729"/>
          <a:ext cx="4231481" cy="59319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Abuse and Neglect</a:t>
          </a:r>
        </a:p>
      </dsp:txBody>
      <dsp:txXfrm>
        <a:off x="28957" y="2192686"/>
        <a:ext cx="4173567" cy="535276"/>
      </dsp:txXfrm>
    </dsp:sp>
    <dsp:sp modelId="{9B473B86-D129-4584-9850-7837C35253D6}">
      <dsp:nvSpPr>
        <dsp:cNvPr id="0" name=""/>
        <dsp:cNvSpPr/>
      </dsp:nvSpPr>
      <dsp:spPr>
        <a:xfrm>
          <a:off x="0" y="2832100"/>
          <a:ext cx="4231481" cy="593190"/>
        </a:xfrm>
        <a:prstGeom prst="roundRect">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Confidentiality Rules &amp; HIPAA</a:t>
          </a:r>
        </a:p>
      </dsp:txBody>
      <dsp:txXfrm>
        <a:off x="28957" y="2861057"/>
        <a:ext cx="4173567" cy="535276"/>
      </dsp:txXfrm>
    </dsp:sp>
    <dsp:sp modelId="{95ADD758-A7D8-4577-B557-D991AAE6D79F}">
      <dsp:nvSpPr>
        <dsp:cNvPr id="0" name=""/>
        <dsp:cNvSpPr/>
      </dsp:nvSpPr>
      <dsp:spPr>
        <a:xfrm>
          <a:off x="0" y="3500170"/>
          <a:ext cx="4231481" cy="59319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Therapeutic Relationships</a:t>
          </a:r>
        </a:p>
      </dsp:txBody>
      <dsp:txXfrm>
        <a:off x="28957" y="3529127"/>
        <a:ext cx="4173567" cy="5352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18E54-EA95-459F-8523-94D4705ED4D6}">
      <dsp:nvSpPr>
        <dsp:cNvPr id="0" name=""/>
        <dsp:cNvSpPr/>
      </dsp:nvSpPr>
      <dsp:spPr>
        <a:xfrm>
          <a:off x="846296" y="2306"/>
          <a:ext cx="3385184" cy="668021"/>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69677" rIns="65682" bIns="169677" numCol="1" spcCol="1270" anchor="ctr" anchorCtr="0">
          <a:noAutofit/>
        </a:bodyPr>
        <a:lstStyle/>
        <a:p>
          <a:pPr marL="0" lvl="0" indent="0" algn="l" defTabSz="1244600">
            <a:lnSpc>
              <a:spcPct val="90000"/>
            </a:lnSpc>
            <a:spcBef>
              <a:spcPct val="0"/>
            </a:spcBef>
            <a:spcAft>
              <a:spcPct val="35000"/>
            </a:spcAft>
            <a:buNone/>
          </a:pPr>
          <a:r>
            <a:rPr lang="en-US" sz="2800" kern="1200" dirty="0"/>
            <a:t>to dignity</a:t>
          </a:r>
        </a:p>
      </dsp:txBody>
      <dsp:txXfrm>
        <a:off x="846296" y="2306"/>
        <a:ext cx="3385184" cy="668021"/>
      </dsp:txXfrm>
    </dsp:sp>
    <dsp:sp modelId="{1D603A84-FB67-4638-9707-9CFC8C3EBC69}">
      <dsp:nvSpPr>
        <dsp:cNvPr id="0" name=""/>
        <dsp:cNvSpPr/>
      </dsp:nvSpPr>
      <dsp:spPr>
        <a:xfrm>
          <a:off x="0" y="2306"/>
          <a:ext cx="846296" cy="668021"/>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65986" rIns="44783" bIns="65986"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2306"/>
        <a:ext cx="846296" cy="668021"/>
      </dsp:txXfrm>
    </dsp:sp>
    <dsp:sp modelId="{8F858975-8971-4C0D-8153-C1B7ED6EF8DD}">
      <dsp:nvSpPr>
        <dsp:cNvPr id="0" name=""/>
        <dsp:cNvSpPr/>
      </dsp:nvSpPr>
      <dsp:spPr>
        <a:xfrm>
          <a:off x="846296" y="710409"/>
          <a:ext cx="3385184" cy="668021"/>
        </a:xfrm>
        <a:prstGeom prst="rect">
          <a:avLst/>
        </a:prstGeom>
        <a:solidFill>
          <a:schemeClr val="accent2">
            <a:tint val="40000"/>
            <a:alpha val="90000"/>
            <a:hueOff val="-306978"/>
            <a:satOff val="2045"/>
            <a:lumOff val="187"/>
            <a:alphaOff val="0"/>
          </a:schemeClr>
        </a:solidFill>
        <a:ln w="15875" cap="flat" cmpd="sng" algn="ctr">
          <a:solidFill>
            <a:schemeClr val="accent2">
              <a:tint val="40000"/>
              <a:alpha val="90000"/>
              <a:hueOff val="-306978"/>
              <a:satOff val="2045"/>
              <a:lumOff val="1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69677" rIns="65682" bIns="169677" numCol="1" spcCol="1270" anchor="ctr" anchorCtr="0">
          <a:noAutofit/>
        </a:bodyPr>
        <a:lstStyle/>
        <a:p>
          <a:pPr marL="0" lvl="0" indent="0" algn="l" defTabSz="1244600">
            <a:lnSpc>
              <a:spcPct val="90000"/>
            </a:lnSpc>
            <a:spcBef>
              <a:spcPct val="0"/>
            </a:spcBef>
            <a:spcAft>
              <a:spcPct val="35000"/>
            </a:spcAft>
            <a:buNone/>
          </a:pPr>
          <a:r>
            <a:rPr lang="en-US" sz="2800" kern="1200" dirty="0"/>
            <a:t>to privacy</a:t>
          </a:r>
        </a:p>
      </dsp:txBody>
      <dsp:txXfrm>
        <a:off x="846296" y="710409"/>
        <a:ext cx="3385184" cy="668021"/>
      </dsp:txXfrm>
    </dsp:sp>
    <dsp:sp modelId="{8AC59C61-AD25-4DD1-895C-A7E73810B88E}">
      <dsp:nvSpPr>
        <dsp:cNvPr id="0" name=""/>
        <dsp:cNvSpPr/>
      </dsp:nvSpPr>
      <dsp:spPr>
        <a:xfrm>
          <a:off x="0" y="710409"/>
          <a:ext cx="846296" cy="668021"/>
        </a:xfrm>
        <a:prstGeom prst="rect">
          <a:avLst/>
        </a:prstGeom>
        <a:solidFill>
          <a:schemeClr val="accent2">
            <a:hueOff val="-220562"/>
            <a:satOff val="249"/>
            <a:lumOff val="588"/>
            <a:alphaOff val="0"/>
          </a:schemeClr>
        </a:solidFill>
        <a:ln w="15875" cap="flat" cmpd="sng" algn="ctr">
          <a:solidFill>
            <a:schemeClr val="accent2">
              <a:hueOff val="-220562"/>
              <a:satOff val="249"/>
              <a:lumOff val="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65986" rIns="44783" bIns="65986"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710409"/>
        <a:ext cx="846296" cy="668021"/>
      </dsp:txXfrm>
    </dsp:sp>
    <dsp:sp modelId="{58AE00C4-D390-44C8-8AA0-70CA88547DF1}">
      <dsp:nvSpPr>
        <dsp:cNvPr id="0" name=""/>
        <dsp:cNvSpPr/>
      </dsp:nvSpPr>
      <dsp:spPr>
        <a:xfrm>
          <a:off x="846296" y="1418511"/>
          <a:ext cx="3385184" cy="668021"/>
        </a:xfrm>
        <a:prstGeom prst="rect">
          <a:avLst/>
        </a:prstGeom>
        <a:solidFill>
          <a:schemeClr val="accent2">
            <a:tint val="40000"/>
            <a:alpha val="90000"/>
            <a:hueOff val="-613955"/>
            <a:satOff val="4090"/>
            <a:lumOff val="374"/>
            <a:alphaOff val="0"/>
          </a:schemeClr>
        </a:solidFill>
        <a:ln w="15875" cap="flat" cmpd="sng" algn="ctr">
          <a:solidFill>
            <a:schemeClr val="accent2">
              <a:tint val="40000"/>
              <a:alpha val="90000"/>
              <a:hueOff val="-613955"/>
              <a:satOff val="4090"/>
              <a:lumOff val="3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69677" rIns="65682" bIns="169677" numCol="1" spcCol="1270" anchor="ctr" anchorCtr="0">
          <a:noAutofit/>
        </a:bodyPr>
        <a:lstStyle/>
        <a:p>
          <a:pPr marL="0" lvl="0" indent="0" algn="l" defTabSz="1244600">
            <a:lnSpc>
              <a:spcPct val="90000"/>
            </a:lnSpc>
            <a:spcBef>
              <a:spcPct val="0"/>
            </a:spcBef>
            <a:spcAft>
              <a:spcPct val="35000"/>
            </a:spcAft>
            <a:buNone/>
          </a:pPr>
          <a:r>
            <a:rPr lang="en-US" sz="2800" kern="1200" dirty="0"/>
            <a:t>to humane care</a:t>
          </a:r>
        </a:p>
      </dsp:txBody>
      <dsp:txXfrm>
        <a:off x="846296" y="1418511"/>
        <a:ext cx="3385184" cy="668021"/>
      </dsp:txXfrm>
    </dsp:sp>
    <dsp:sp modelId="{6BBD4C1A-A648-4298-8882-E534537808BE}">
      <dsp:nvSpPr>
        <dsp:cNvPr id="0" name=""/>
        <dsp:cNvSpPr/>
      </dsp:nvSpPr>
      <dsp:spPr>
        <a:xfrm>
          <a:off x="0" y="1418511"/>
          <a:ext cx="846296" cy="668021"/>
        </a:xfrm>
        <a:prstGeom prst="rect">
          <a:avLst/>
        </a:prstGeom>
        <a:solidFill>
          <a:schemeClr val="accent2">
            <a:hueOff val="-441124"/>
            <a:satOff val="497"/>
            <a:lumOff val="1177"/>
            <a:alphaOff val="0"/>
          </a:schemeClr>
        </a:solidFill>
        <a:ln w="15875" cap="flat" cmpd="sng" algn="ctr">
          <a:solidFill>
            <a:schemeClr val="accent2">
              <a:hueOff val="-441124"/>
              <a:satOff val="497"/>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65986" rIns="44783" bIns="65986"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1418511"/>
        <a:ext cx="846296" cy="668021"/>
      </dsp:txXfrm>
    </dsp:sp>
    <dsp:sp modelId="{E40E2172-CFE3-466A-949D-C8F29DCC60BD}">
      <dsp:nvSpPr>
        <dsp:cNvPr id="0" name=""/>
        <dsp:cNvSpPr/>
      </dsp:nvSpPr>
      <dsp:spPr>
        <a:xfrm>
          <a:off x="846296" y="2126614"/>
          <a:ext cx="3385184" cy="668021"/>
        </a:xfrm>
        <a:prstGeom prst="rect">
          <a:avLst/>
        </a:prstGeom>
        <a:solidFill>
          <a:schemeClr val="accent2">
            <a:tint val="40000"/>
            <a:alpha val="90000"/>
            <a:hueOff val="-920933"/>
            <a:satOff val="6135"/>
            <a:lumOff val="561"/>
            <a:alphaOff val="0"/>
          </a:schemeClr>
        </a:solidFill>
        <a:ln w="15875" cap="flat" cmpd="sng" algn="ctr">
          <a:solidFill>
            <a:schemeClr val="accent2">
              <a:tint val="40000"/>
              <a:alpha val="90000"/>
              <a:hueOff val="-920933"/>
              <a:satOff val="6135"/>
              <a:lumOff val="5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69677" rIns="65682" bIns="169677" numCol="1" spcCol="1270" anchor="ctr" anchorCtr="0">
          <a:noAutofit/>
        </a:bodyPr>
        <a:lstStyle/>
        <a:p>
          <a:pPr marL="0" lvl="0" indent="0" algn="l" defTabSz="844550">
            <a:lnSpc>
              <a:spcPct val="90000"/>
            </a:lnSpc>
            <a:spcBef>
              <a:spcPct val="0"/>
            </a:spcBef>
            <a:spcAft>
              <a:spcPct val="35000"/>
            </a:spcAft>
            <a:buNone/>
          </a:pPr>
          <a:r>
            <a:rPr lang="en-US" sz="1900" kern="1200" dirty="0"/>
            <a:t>to freedom from mental/physical abuse, neglect, exploitation</a:t>
          </a:r>
        </a:p>
      </dsp:txBody>
      <dsp:txXfrm>
        <a:off x="846296" y="2126614"/>
        <a:ext cx="3385184" cy="668021"/>
      </dsp:txXfrm>
    </dsp:sp>
    <dsp:sp modelId="{941ABB96-EAEF-4332-A80D-2BDFE1DB9BFD}">
      <dsp:nvSpPr>
        <dsp:cNvPr id="0" name=""/>
        <dsp:cNvSpPr/>
      </dsp:nvSpPr>
      <dsp:spPr>
        <a:xfrm>
          <a:off x="0" y="2126614"/>
          <a:ext cx="846296" cy="668021"/>
        </a:xfrm>
        <a:prstGeom prst="rect">
          <a:avLst/>
        </a:prstGeom>
        <a:solidFill>
          <a:schemeClr val="accent2">
            <a:hueOff val="-661686"/>
            <a:satOff val="746"/>
            <a:lumOff val="1765"/>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65986" rIns="44783" bIns="65986"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2126614"/>
        <a:ext cx="846296" cy="668021"/>
      </dsp:txXfrm>
    </dsp:sp>
    <dsp:sp modelId="{21D15225-69ED-4B7B-AA49-3DDA94549D2E}">
      <dsp:nvSpPr>
        <dsp:cNvPr id="0" name=""/>
        <dsp:cNvSpPr/>
      </dsp:nvSpPr>
      <dsp:spPr>
        <a:xfrm>
          <a:off x="846296" y="2834716"/>
          <a:ext cx="3385184" cy="668021"/>
        </a:xfrm>
        <a:prstGeom prst="rect">
          <a:avLst/>
        </a:prstGeom>
        <a:solidFill>
          <a:schemeClr val="accent2">
            <a:tint val="40000"/>
            <a:alpha val="90000"/>
            <a:hueOff val="-1227910"/>
            <a:satOff val="8180"/>
            <a:lumOff val="748"/>
            <a:alphaOff val="0"/>
          </a:schemeClr>
        </a:solidFill>
        <a:ln w="15875" cap="flat" cmpd="sng" algn="ctr">
          <a:solidFill>
            <a:schemeClr val="accent2">
              <a:tint val="40000"/>
              <a:alpha val="90000"/>
              <a:hueOff val="-1227910"/>
              <a:satOff val="8180"/>
              <a:lumOff val="7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69677" rIns="65682" bIns="169677" numCol="1" spcCol="1270" anchor="ctr" anchorCtr="0">
          <a:noAutofit/>
        </a:bodyPr>
        <a:lstStyle/>
        <a:p>
          <a:pPr marL="0" lvl="0" indent="0" algn="l" defTabSz="1244600">
            <a:lnSpc>
              <a:spcPct val="90000"/>
            </a:lnSpc>
            <a:spcBef>
              <a:spcPct val="0"/>
            </a:spcBef>
            <a:spcAft>
              <a:spcPct val="35000"/>
            </a:spcAft>
            <a:buNone/>
          </a:pPr>
          <a:r>
            <a:rPr lang="en-US" sz="2800" kern="1200" dirty="0"/>
            <a:t>to treatment</a:t>
          </a:r>
        </a:p>
      </dsp:txBody>
      <dsp:txXfrm>
        <a:off x="846296" y="2834716"/>
        <a:ext cx="3385184" cy="668021"/>
      </dsp:txXfrm>
    </dsp:sp>
    <dsp:sp modelId="{F77795E5-E791-4572-9974-018A84001FF6}">
      <dsp:nvSpPr>
        <dsp:cNvPr id="0" name=""/>
        <dsp:cNvSpPr/>
      </dsp:nvSpPr>
      <dsp:spPr>
        <a:xfrm>
          <a:off x="0" y="2834716"/>
          <a:ext cx="846296" cy="668021"/>
        </a:xfrm>
        <a:prstGeom prst="rect">
          <a:avLst/>
        </a:prstGeom>
        <a:solidFill>
          <a:schemeClr val="accent2">
            <a:hueOff val="-882249"/>
            <a:satOff val="995"/>
            <a:lumOff val="2353"/>
            <a:alphaOff val="0"/>
          </a:schemeClr>
        </a:solidFill>
        <a:ln w="15875" cap="flat" cmpd="sng" algn="ctr">
          <a:solidFill>
            <a:schemeClr val="accent2">
              <a:hueOff val="-882249"/>
              <a:satOff val="995"/>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65986" rIns="44783" bIns="65986"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2834716"/>
        <a:ext cx="846296" cy="668021"/>
      </dsp:txXfrm>
    </dsp:sp>
    <dsp:sp modelId="{1C0D323A-8289-41F9-B0F1-49E1976B1370}">
      <dsp:nvSpPr>
        <dsp:cNvPr id="0" name=""/>
        <dsp:cNvSpPr/>
      </dsp:nvSpPr>
      <dsp:spPr>
        <a:xfrm>
          <a:off x="846296" y="3542819"/>
          <a:ext cx="3385184" cy="668021"/>
        </a:xfrm>
        <a:prstGeom prst="rect">
          <a:avLst/>
        </a:prstGeom>
        <a:solidFill>
          <a:schemeClr val="accent2">
            <a:tint val="40000"/>
            <a:alpha val="90000"/>
            <a:hueOff val="-1534888"/>
            <a:satOff val="10225"/>
            <a:lumOff val="935"/>
            <a:alphaOff val="0"/>
          </a:schemeClr>
        </a:solidFill>
        <a:ln w="15875" cap="flat" cmpd="sng" algn="ctr">
          <a:solidFill>
            <a:schemeClr val="accent2">
              <a:tint val="40000"/>
              <a:alpha val="90000"/>
              <a:hueOff val="-1534888"/>
              <a:satOff val="10225"/>
              <a:lumOff val="9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69677" rIns="65682" bIns="169677" numCol="1" spcCol="1270" anchor="ctr" anchorCtr="0">
          <a:noAutofit/>
        </a:bodyPr>
        <a:lstStyle/>
        <a:p>
          <a:pPr marL="0" lvl="0" indent="0" algn="l" defTabSz="1244600">
            <a:lnSpc>
              <a:spcPct val="90000"/>
            </a:lnSpc>
            <a:spcBef>
              <a:spcPct val="0"/>
            </a:spcBef>
            <a:spcAft>
              <a:spcPct val="35000"/>
            </a:spcAft>
            <a:buNone/>
          </a:pPr>
          <a:r>
            <a:rPr lang="en-US" sz="2800" kern="1200" dirty="0"/>
            <a:t>to age-appropriate treatment</a:t>
          </a:r>
        </a:p>
      </dsp:txBody>
      <dsp:txXfrm>
        <a:off x="846296" y="3542819"/>
        <a:ext cx="3385184" cy="668021"/>
      </dsp:txXfrm>
    </dsp:sp>
    <dsp:sp modelId="{61888232-7DD0-49CC-AE7A-5B4EC230634D}">
      <dsp:nvSpPr>
        <dsp:cNvPr id="0" name=""/>
        <dsp:cNvSpPr/>
      </dsp:nvSpPr>
      <dsp:spPr>
        <a:xfrm>
          <a:off x="0" y="3542819"/>
          <a:ext cx="846296" cy="668021"/>
        </a:xfrm>
        <a:prstGeom prst="rect">
          <a:avLst/>
        </a:prstGeom>
        <a:solidFill>
          <a:schemeClr val="accent2">
            <a:hueOff val="-1102811"/>
            <a:satOff val="1243"/>
            <a:lumOff val="2942"/>
            <a:alphaOff val="0"/>
          </a:schemeClr>
        </a:solidFill>
        <a:ln w="15875" cap="flat" cmpd="sng" algn="ctr">
          <a:solidFill>
            <a:schemeClr val="accent2">
              <a:hueOff val="-1102811"/>
              <a:satOff val="1243"/>
              <a:lumOff val="294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65986" rIns="44783" bIns="65986"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3542819"/>
        <a:ext cx="846296" cy="668021"/>
      </dsp:txXfrm>
    </dsp:sp>
    <dsp:sp modelId="{913FEBCB-A301-4262-BBBB-46908D4C8FDE}">
      <dsp:nvSpPr>
        <dsp:cNvPr id="0" name=""/>
        <dsp:cNvSpPr/>
      </dsp:nvSpPr>
      <dsp:spPr>
        <a:xfrm>
          <a:off x="846296" y="4250921"/>
          <a:ext cx="3385184" cy="668021"/>
        </a:xfrm>
        <a:prstGeom prst="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69677" rIns="65682" bIns="169677" numCol="1" spcCol="1270" anchor="ctr" anchorCtr="0">
          <a:noAutofit/>
        </a:bodyPr>
        <a:lstStyle/>
        <a:p>
          <a:pPr marL="0" lvl="0" indent="0" algn="l" defTabSz="933450">
            <a:lnSpc>
              <a:spcPct val="90000"/>
            </a:lnSpc>
            <a:spcBef>
              <a:spcPct val="0"/>
            </a:spcBef>
            <a:spcAft>
              <a:spcPct val="35000"/>
            </a:spcAft>
            <a:buNone/>
          </a:pPr>
          <a:r>
            <a:rPr lang="en-US" sz="2100" kern="1200" dirty="0"/>
            <a:t>to an individualized written treatment plan</a:t>
          </a:r>
        </a:p>
      </dsp:txBody>
      <dsp:txXfrm>
        <a:off x="846296" y="4250921"/>
        <a:ext cx="3385184" cy="668021"/>
      </dsp:txXfrm>
    </dsp:sp>
    <dsp:sp modelId="{5F7028C3-8D09-4536-BF67-5C298838187B}">
      <dsp:nvSpPr>
        <dsp:cNvPr id="0" name=""/>
        <dsp:cNvSpPr/>
      </dsp:nvSpPr>
      <dsp:spPr>
        <a:xfrm>
          <a:off x="0" y="4250921"/>
          <a:ext cx="846296" cy="668021"/>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65986" rIns="44783" bIns="65986"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4250921"/>
        <a:ext cx="846296" cy="6680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0602A-6194-4651-9454-4F1C362A2219}">
      <dsp:nvSpPr>
        <dsp:cNvPr id="0" name=""/>
        <dsp:cNvSpPr/>
      </dsp:nvSpPr>
      <dsp:spPr>
        <a:xfrm>
          <a:off x="846296" y="600"/>
          <a:ext cx="3385184" cy="780960"/>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98364" rIns="65682" bIns="198364" numCol="1" spcCol="1270" anchor="ctr" anchorCtr="0">
          <a:noAutofit/>
        </a:bodyPr>
        <a:lstStyle/>
        <a:p>
          <a:pPr marL="0" lvl="0" indent="0" algn="l" defTabSz="1244600">
            <a:lnSpc>
              <a:spcPct val="90000"/>
            </a:lnSpc>
            <a:spcBef>
              <a:spcPct val="0"/>
            </a:spcBef>
            <a:spcAft>
              <a:spcPct val="35000"/>
            </a:spcAft>
            <a:buNone/>
          </a:pPr>
          <a:r>
            <a:rPr lang="en-US" sz="2800" kern="1200" dirty="0"/>
            <a:t>to have access to medical care</a:t>
          </a:r>
        </a:p>
      </dsp:txBody>
      <dsp:txXfrm>
        <a:off x="846296" y="600"/>
        <a:ext cx="3385184" cy="780960"/>
      </dsp:txXfrm>
    </dsp:sp>
    <dsp:sp modelId="{1580BB60-B528-43D5-B385-5ACEB28089D6}">
      <dsp:nvSpPr>
        <dsp:cNvPr id="0" name=""/>
        <dsp:cNvSpPr/>
      </dsp:nvSpPr>
      <dsp:spPr>
        <a:xfrm>
          <a:off x="0" y="600"/>
          <a:ext cx="846296" cy="78096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77142" rIns="44783" bIns="77142"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600"/>
        <a:ext cx="846296" cy="780960"/>
      </dsp:txXfrm>
    </dsp:sp>
    <dsp:sp modelId="{8A0EE46C-BC72-4D0B-BF46-2EBC1DB67E13}">
      <dsp:nvSpPr>
        <dsp:cNvPr id="0" name=""/>
        <dsp:cNvSpPr/>
      </dsp:nvSpPr>
      <dsp:spPr>
        <a:xfrm>
          <a:off x="846296" y="828418"/>
          <a:ext cx="3385184" cy="780960"/>
        </a:xfrm>
        <a:prstGeom prst="rect">
          <a:avLst/>
        </a:prstGeom>
        <a:solidFill>
          <a:schemeClr val="accent2">
            <a:tint val="40000"/>
            <a:alpha val="90000"/>
            <a:hueOff val="-368373"/>
            <a:satOff val="2454"/>
            <a:lumOff val="224"/>
            <a:alphaOff val="0"/>
          </a:schemeClr>
        </a:solidFill>
        <a:ln w="15875" cap="flat" cmpd="sng" algn="ctr">
          <a:solidFill>
            <a:schemeClr val="accent2">
              <a:tint val="40000"/>
              <a:alpha val="90000"/>
              <a:hueOff val="-368373"/>
              <a:satOff val="2454"/>
              <a:lumOff val="2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98364" rIns="65682" bIns="198364" numCol="1" spcCol="1270" anchor="ctr" anchorCtr="0">
          <a:noAutofit/>
        </a:bodyPr>
        <a:lstStyle/>
        <a:p>
          <a:pPr marL="0" lvl="0" indent="0" algn="l" defTabSz="889000">
            <a:lnSpc>
              <a:spcPct val="90000"/>
            </a:lnSpc>
            <a:spcBef>
              <a:spcPct val="0"/>
            </a:spcBef>
            <a:spcAft>
              <a:spcPct val="35000"/>
            </a:spcAft>
            <a:buNone/>
          </a:pPr>
          <a:r>
            <a:rPr lang="en-US" sz="2000" kern="1200" dirty="0"/>
            <a:t>to be informed in advance of potential risks/benefits of program choices</a:t>
          </a:r>
        </a:p>
      </dsp:txBody>
      <dsp:txXfrm>
        <a:off x="846296" y="828418"/>
        <a:ext cx="3385184" cy="780960"/>
      </dsp:txXfrm>
    </dsp:sp>
    <dsp:sp modelId="{C8DD41BE-B165-4930-8858-246CA83FFFDC}">
      <dsp:nvSpPr>
        <dsp:cNvPr id="0" name=""/>
        <dsp:cNvSpPr/>
      </dsp:nvSpPr>
      <dsp:spPr>
        <a:xfrm>
          <a:off x="0" y="828418"/>
          <a:ext cx="846296" cy="780960"/>
        </a:xfrm>
        <a:prstGeom prst="rect">
          <a:avLst/>
        </a:prstGeom>
        <a:solidFill>
          <a:schemeClr val="accent2">
            <a:hueOff val="-264675"/>
            <a:satOff val="298"/>
            <a:lumOff val="706"/>
            <a:alphaOff val="0"/>
          </a:schemeClr>
        </a:solidFill>
        <a:ln w="15875" cap="flat" cmpd="sng" algn="ctr">
          <a:solidFill>
            <a:schemeClr val="accent2">
              <a:hueOff val="-264675"/>
              <a:satOff val="298"/>
              <a:lumOff val="70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77142" rIns="44783" bIns="77142"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828418"/>
        <a:ext cx="846296" cy="780960"/>
      </dsp:txXfrm>
    </dsp:sp>
    <dsp:sp modelId="{3D58B277-B3F2-48E1-873B-6DDE1EF27FC2}">
      <dsp:nvSpPr>
        <dsp:cNvPr id="0" name=""/>
        <dsp:cNvSpPr/>
      </dsp:nvSpPr>
      <dsp:spPr>
        <a:xfrm>
          <a:off x="846296" y="1656236"/>
          <a:ext cx="3385184" cy="780960"/>
        </a:xfrm>
        <a:prstGeom prst="rect">
          <a:avLst/>
        </a:prstGeom>
        <a:solidFill>
          <a:schemeClr val="accent2">
            <a:tint val="40000"/>
            <a:alpha val="90000"/>
            <a:hueOff val="-736746"/>
            <a:satOff val="4908"/>
            <a:lumOff val="449"/>
            <a:alphaOff val="0"/>
          </a:schemeClr>
        </a:solidFill>
        <a:ln w="15875" cap="flat" cmpd="sng" algn="ctr">
          <a:solidFill>
            <a:schemeClr val="accent2">
              <a:tint val="40000"/>
              <a:alpha val="90000"/>
              <a:hueOff val="-736746"/>
              <a:satOff val="4908"/>
              <a:lumOff val="4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98364" rIns="65682" bIns="198364" numCol="1" spcCol="1270" anchor="ctr" anchorCtr="0">
          <a:noAutofit/>
        </a:bodyPr>
        <a:lstStyle/>
        <a:p>
          <a:pPr marL="0" lvl="0" indent="0" algn="l" defTabSz="1244600">
            <a:lnSpc>
              <a:spcPct val="90000"/>
            </a:lnSpc>
            <a:spcBef>
              <a:spcPct val="0"/>
            </a:spcBef>
            <a:spcAft>
              <a:spcPct val="35000"/>
            </a:spcAft>
            <a:buNone/>
          </a:pPr>
          <a:r>
            <a:rPr lang="en-US" sz="2800" kern="1200" dirty="0"/>
            <a:t>to confidentiality</a:t>
          </a:r>
        </a:p>
      </dsp:txBody>
      <dsp:txXfrm>
        <a:off x="846296" y="1656236"/>
        <a:ext cx="3385184" cy="780960"/>
      </dsp:txXfrm>
    </dsp:sp>
    <dsp:sp modelId="{3AAF0C3F-F932-40D7-8764-17756B5723FF}">
      <dsp:nvSpPr>
        <dsp:cNvPr id="0" name=""/>
        <dsp:cNvSpPr/>
      </dsp:nvSpPr>
      <dsp:spPr>
        <a:xfrm>
          <a:off x="0" y="1656236"/>
          <a:ext cx="846296" cy="780960"/>
        </a:xfrm>
        <a:prstGeom prst="rect">
          <a:avLst/>
        </a:prstGeom>
        <a:solidFill>
          <a:schemeClr val="accent2">
            <a:hueOff val="-529349"/>
            <a:satOff val="597"/>
            <a:lumOff val="1412"/>
            <a:alphaOff val="0"/>
          </a:schemeClr>
        </a:solidFill>
        <a:ln w="15875" cap="flat" cmpd="sng" algn="ctr">
          <a:solidFill>
            <a:schemeClr val="accent2">
              <a:hueOff val="-529349"/>
              <a:satOff val="597"/>
              <a:lumOff val="141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77142" rIns="44783" bIns="77142"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1656236"/>
        <a:ext cx="846296" cy="780960"/>
      </dsp:txXfrm>
    </dsp:sp>
    <dsp:sp modelId="{52C3ECD9-1531-4CC4-8F56-DC7993463379}">
      <dsp:nvSpPr>
        <dsp:cNvPr id="0" name=""/>
        <dsp:cNvSpPr/>
      </dsp:nvSpPr>
      <dsp:spPr>
        <a:xfrm>
          <a:off x="846296" y="2484053"/>
          <a:ext cx="3385184" cy="780960"/>
        </a:xfrm>
        <a:prstGeom prst="rect">
          <a:avLst/>
        </a:prstGeom>
        <a:solidFill>
          <a:schemeClr val="accent2">
            <a:tint val="40000"/>
            <a:alpha val="90000"/>
            <a:hueOff val="-1105119"/>
            <a:satOff val="7362"/>
            <a:lumOff val="673"/>
            <a:alphaOff val="0"/>
          </a:schemeClr>
        </a:solidFill>
        <a:ln w="15875" cap="flat" cmpd="sng" algn="ctr">
          <a:solidFill>
            <a:schemeClr val="accent2">
              <a:tint val="40000"/>
              <a:alpha val="90000"/>
              <a:hueOff val="-1105119"/>
              <a:satOff val="7362"/>
              <a:lumOff val="6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98364" rIns="65682" bIns="198364" numCol="1" spcCol="1270" anchor="ctr" anchorCtr="0">
          <a:noAutofit/>
        </a:bodyPr>
        <a:lstStyle/>
        <a:p>
          <a:pPr marL="0" lvl="0" indent="0" algn="l" defTabSz="1244600">
            <a:lnSpc>
              <a:spcPct val="90000"/>
            </a:lnSpc>
            <a:spcBef>
              <a:spcPct val="0"/>
            </a:spcBef>
            <a:spcAft>
              <a:spcPct val="35000"/>
            </a:spcAft>
            <a:buNone/>
          </a:pPr>
          <a:r>
            <a:rPr lang="en-US" sz="2800" kern="1200" dirty="0"/>
            <a:t>to consent to/refuse treatment</a:t>
          </a:r>
        </a:p>
      </dsp:txBody>
      <dsp:txXfrm>
        <a:off x="846296" y="2484053"/>
        <a:ext cx="3385184" cy="780960"/>
      </dsp:txXfrm>
    </dsp:sp>
    <dsp:sp modelId="{911B1985-4C01-4427-B02E-12BE6BE00D89}">
      <dsp:nvSpPr>
        <dsp:cNvPr id="0" name=""/>
        <dsp:cNvSpPr/>
      </dsp:nvSpPr>
      <dsp:spPr>
        <a:xfrm>
          <a:off x="0" y="2484053"/>
          <a:ext cx="846296" cy="780960"/>
        </a:xfrm>
        <a:prstGeom prst="rect">
          <a:avLst/>
        </a:prstGeom>
        <a:solidFill>
          <a:schemeClr val="accent2">
            <a:hueOff val="-794024"/>
            <a:satOff val="895"/>
            <a:lumOff val="2118"/>
            <a:alphaOff val="0"/>
          </a:schemeClr>
        </a:solidFill>
        <a:ln w="15875" cap="flat" cmpd="sng" algn="ctr">
          <a:solidFill>
            <a:schemeClr val="accent2">
              <a:hueOff val="-794024"/>
              <a:satOff val="895"/>
              <a:lumOff val="211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77142" rIns="44783" bIns="77142"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2484053"/>
        <a:ext cx="846296" cy="780960"/>
      </dsp:txXfrm>
    </dsp:sp>
    <dsp:sp modelId="{4A708CD6-4CF1-44DD-81B3-AE1D50320CD2}">
      <dsp:nvSpPr>
        <dsp:cNvPr id="0" name=""/>
        <dsp:cNvSpPr/>
      </dsp:nvSpPr>
      <dsp:spPr>
        <a:xfrm>
          <a:off x="846296" y="3311871"/>
          <a:ext cx="3385184" cy="780960"/>
        </a:xfrm>
        <a:prstGeom prst="rect">
          <a:avLst/>
        </a:prstGeom>
        <a:solidFill>
          <a:schemeClr val="accent2">
            <a:tint val="40000"/>
            <a:alpha val="90000"/>
            <a:hueOff val="-1473492"/>
            <a:satOff val="9816"/>
            <a:lumOff val="898"/>
            <a:alphaOff val="0"/>
          </a:schemeClr>
        </a:solidFill>
        <a:ln w="15875" cap="flat" cmpd="sng" algn="ctr">
          <a:solidFill>
            <a:schemeClr val="accent2">
              <a:tint val="40000"/>
              <a:alpha val="90000"/>
              <a:hueOff val="-1473492"/>
              <a:satOff val="9816"/>
              <a:lumOff val="8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98364" rIns="65682" bIns="198364" numCol="1" spcCol="1270" anchor="ctr" anchorCtr="0">
          <a:noAutofit/>
        </a:bodyPr>
        <a:lstStyle/>
        <a:p>
          <a:pPr marL="0" lvl="0" indent="0" algn="l" defTabSz="889000">
            <a:lnSpc>
              <a:spcPct val="90000"/>
            </a:lnSpc>
            <a:spcBef>
              <a:spcPct val="0"/>
            </a:spcBef>
            <a:spcAft>
              <a:spcPct val="35000"/>
            </a:spcAft>
            <a:buNone/>
          </a:pPr>
          <a:r>
            <a:rPr lang="en-US" sz="2000" kern="1200" dirty="0"/>
            <a:t>to be free from unnecessary or excessive medications</a:t>
          </a:r>
        </a:p>
      </dsp:txBody>
      <dsp:txXfrm>
        <a:off x="846296" y="3311871"/>
        <a:ext cx="3385184" cy="780960"/>
      </dsp:txXfrm>
    </dsp:sp>
    <dsp:sp modelId="{E9F4AB3D-7830-4D1B-9190-0EAEB7E1EA2A}">
      <dsp:nvSpPr>
        <dsp:cNvPr id="0" name=""/>
        <dsp:cNvSpPr/>
      </dsp:nvSpPr>
      <dsp:spPr>
        <a:xfrm>
          <a:off x="0" y="3311871"/>
          <a:ext cx="846296" cy="780960"/>
        </a:xfrm>
        <a:prstGeom prst="rect">
          <a:avLst/>
        </a:prstGeom>
        <a:solidFill>
          <a:schemeClr val="accent2">
            <a:hueOff val="-1058698"/>
            <a:satOff val="1194"/>
            <a:lumOff val="2824"/>
            <a:alphaOff val="0"/>
          </a:schemeClr>
        </a:solidFill>
        <a:ln w="15875" cap="flat" cmpd="sng" algn="ctr">
          <a:solidFill>
            <a:schemeClr val="accent2">
              <a:hueOff val="-1058698"/>
              <a:satOff val="1194"/>
              <a:lumOff val="282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77142" rIns="44783" bIns="77142"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3311871"/>
        <a:ext cx="846296" cy="780960"/>
      </dsp:txXfrm>
    </dsp:sp>
    <dsp:sp modelId="{D54ECC49-C9E5-4BB1-BAE9-E08030FC1214}">
      <dsp:nvSpPr>
        <dsp:cNvPr id="0" name=""/>
        <dsp:cNvSpPr/>
      </dsp:nvSpPr>
      <dsp:spPr>
        <a:xfrm>
          <a:off x="846296" y="4139689"/>
          <a:ext cx="3385184" cy="780960"/>
        </a:xfrm>
        <a:prstGeom prst="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198364" rIns="65682" bIns="198364" numCol="1" spcCol="1270" anchor="ctr" anchorCtr="0">
          <a:noAutofit/>
        </a:bodyPr>
        <a:lstStyle/>
        <a:p>
          <a:pPr marL="0" lvl="0" indent="0" algn="l" defTabSz="889000">
            <a:lnSpc>
              <a:spcPct val="90000"/>
            </a:lnSpc>
            <a:spcBef>
              <a:spcPct val="0"/>
            </a:spcBef>
            <a:spcAft>
              <a:spcPct val="35000"/>
            </a:spcAft>
            <a:buNone/>
          </a:pPr>
          <a:r>
            <a:rPr lang="en-US" sz="2000" kern="1200" dirty="0"/>
            <a:t>to be informed of emergency procedures</a:t>
          </a:r>
        </a:p>
      </dsp:txBody>
      <dsp:txXfrm>
        <a:off x="846296" y="4139689"/>
        <a:ext cx="3385184" cy="780960"/>
      </dsp:txXfrm>
    </dsp:sp>
    <dsp:sp modelId="{5F084440-EBE9-4B98-B43C-59DA37A5A148}">
      <dsp:nvSpPr>
        <dsp:cNvPr id="0" name=""/>
        <dsp:cNvSpPr/>
      </dsp:nvSpPr>
      <dsp:spPr>
        <a:xfrm>
          <a:off x="0" y="4139689"/>
          <a:ext cx="846296" cy="780960"/>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77142" rIns="44783" bIns="77142"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4139689"/>
        <a:ext cx="846296" cy="7809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0602A-6194-4651-9454-4F1C362A2219}">
      <dsp:nvSpPr>
        <dsp:cNvPr id="0" name=""/>
        <dsp:cNvSpPr/>
      </dsp:nvSpPr>
      <dsp:spPr>
        <a:xfrm>
          <a:off x="846296" y="2138"/>
          <a:ext cx="3385184" cy="938353"/>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238342" rIns="65682" bIns="238342" numCol="1" spcCol="1270" anchor="ctr" anchorCtr="0">
          <a:noAutofit/>
        </a:bodyPr>
        <a:lstStyle/>
        <a:p>
          <a:pPr marL="0" lvl="0" indent="0" algn="l" defTabSz="889000">
            <a:lnSpc>
              <a:spcPct val="90000"/>
            </a:lnSpc>
            <a:spcBef>
              <a:spcPct val="0"/>
            </a:spcBef>
            <a:spcAft>
              <a:spcPct val="35000"/>
            </a:spcAft>
            <a:buNone/>
          </a:pPr>
          <a:r>
            <a:rPr lang="en-US" sz="2000" kern="1200" dirty="0"/>
            <a:t>to be free from threat or fear of unwarranted supervision or expulsion</a:t>
          </a:r>
        </a:p>
      </dsp:txBody>
      <dsp:txXfrm>
        <a:off x="846296" y="2138"/>
        <a:ext cx="3385184" cy="938353"/>
      </dsp:txXfrm>
    </dsp:sp>
    <dsp:sp modelId="{1580BB60-B528-43D5-B385-5ACEB28089D6}">
      <dsp:nvSpPr>
        <dsp:cNvPr id="0" name=""/>
        <dsp:cNvSpPr/>
      </dsp:nvSpPr>
      <dsp:spPr>
        <a:xfrm>
          <a:off x="0" y="2138"/>
          <a:ext cx="846296" cy="938353"/>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92688" rIns="44783" bIns="92688"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2138"/>
        <a:ext cx="846296" cy="938353"/>
      </dsp:txXfrm>
    </dsp:sp>
    <dsp:sp modelId="{455370BF-2782-4D5B-90B7-1140424A7138}">
      <dsp:nvSpPr>
        <dsp:cNvPr id="0" name=""/>
        <dsp:cNvSpPr/>
      </dsp:nvSpPr>
      <dsp:spPr>
        <a:xfrm>
          <a:off x="846296" y="996793"/>
          <a:ext cx="3385184" cy="938353"/>
        </a:xfrm>
        <a:prstGeom prst="rect">
          <a:avLst/>
        </a:prstGeom>
        <a:solidFill>
          <a:schemeClr val="accent2">
            <a:tint val="40000"/>
            <a:alpha val="90000"/>
            <a:hueOff val="-460466"/>
            <a:satOff val="3068"/>
            <a:lumOff val="280"/>
            <a:alphaOff val="0"/>
          </a:schemeClr>
        </a:solidFill>
        <a:ln w="15875" cap="flat" cmpd="sng" algn="ctr">
          <a:solidFill>
            <a:schemeClr val="accent2">
              <a:tint val="40000"/>
              <a:alpha val="90000"/>
              <a:hueOff val="-460466"/>
              <a:satOff val="3068"/>
              <a:lumOff val="2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238342" rIns="65682" bIns="238342" numCol="1" spcCol="1270" anchor="ctr" anchorCtr="0">
          <a:noAutofit/>
        </a:bodyPr>
        <a:lstStyle/>
        <a:p>
          <a:pPr marL="0" lvl="0" indent="0" algn="l" defTabSz="889000">
            <a:lnSpc>
              <a:spcPct val="90000"/>
            </a:lnSpc>
            <a:spcBef>
              <a:spcPct val="0"/>
            </a:spcBef>
            <a:spcAft>
              <a:spcPct val="35000"/>
            </a:spcAft>
            <a:buNone/>
          </a:pPr>
          <a:r>
            <a:rPr lang="en-US" sz="2000" kern="1200" dirty="0"/>
            <a:t>to be free from unwarranted search and seizure</a:t>
          </a:r>
        </a:p>
      </dsp:txBody>
      <dsp:txXfrm>
        <a:off x="846296" y="996793"/>
        <a:ext cx="3385184" cy="938353"/>
      </dsp:txXfrm>
    </dsp:sp>
    <dsp:sp modelId="{00C5D53D-DA61-495B-9A97-55F4ECC7362C}">
      <dsp:nvSpPr>
        <dsp:cNvPr id="0" name=""/>
        <dsp:cNvSpPr/>
      </dsp:nvSpPr>
      <dsp:spPr>
        <a:xfrm>
          <a:off x="0" y="996793"/>
          <a:ext cx="846296" cy="938353"/>
        </a:xfrm>
        <a:prstGeom prst="rect">
          <a:avLst/>
        </a:prstGeom>
        <a:solidFill>
          <a:schemeClr val="accent2">
            <a:hueOff val="-330843"/>
            <a:satOff val="373"/>
            <a:lumOff val="882"/>
            <a:alphaOff val="0"/>
          </a:schemeClr>
        </a:solidFill>
        <a:ln w="15875" cap="flat" cmpd="sng" algn="ctr">
          <a:solidFill>
            <a:schemeClr val="accent2">
              <a:hueOff val="-330843"/>
              <a:satOff val="373"/>
              <a:lumOff val="88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92688" rIns="44783" bIns="92688"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996793"/>
        <a:ext cx="846296" cy="938353"/>
      </dsp:txXfrm>
    </dsp:sp>
    <dsp:sp modelId="{8D93B1B1-F229-4F97-B0BF-4F78FAA8BD16}">
      <dsp:nvSpPr>
        <dsp:cNvPr id="0" name=""/>
        <dsp:cNvSpPr/>
      </dsp:nvSpPr>
      <dsp:spPr>
        <a:xfrm>
          <a:off x="846296" y="1991448"/>
          <a:ext cx="3385184" cy="938353"/>
        </a:xfrm>
        <a:prstGeom prst="rect">
          <a:avLst/>
        </a:prstGeom>
        <a:solidFill>
          <a:schemeClr val="accent2">
            <a:tint val="40000"/>
            <a:alpha val="90000"/>
            <a:hueOff val="-920933"/>
            <a:satOff val="6135"/>
            <a:lumOff val="561"/>
            <a:alphaOff val="0"/>
          </a:schemeClr>
        </a:solidFill>
        <a:ln w="15875" cap="flat" cmpd="sng" algn="ctr">
          <a:solidFill>
            <a:schemeClr val="accent2">
              <a:tint val="40000"/>
              <a:alpha val="90000"/>
              <a:hueOff val="-920933"/>
              <a:satOff val="6135"/>
              <a:lumOff val="5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238342" rIns="65682" bIns="238342" numCol="1" spcCol="1270" anchor="ctr" anchorCtr="0">
          <a:noAutofit/>
        </a:bodyPr>
        <a:lstStyle/>
        <a:p>
          <a:pPr marL="0" lvl="0" indent="0" algn="l" defTabSz="1244600">
            <a:lnSpc>
              <a:spcPct val="90000"/>
            </a:lnSpc>
            <a:spcBef>
              <a:spcPct val="0"/>
            </a:spcBef>
            <a:spcAft>
              <a:spcPct val="35000"/>
            </a:spcAft>
            <a:buNone/>
          </a:pPr>
          <a:r>
            <a:rPr lang="en-US" sz="2800" kern="1200" dirty="0"/>
            <a:t>to exercise all civil rights</a:t>
          </a:r>
        </a:p>
      </dsp:txBody>
      <dsp:txXfrm>
        <a:off x="846296" y="1991448"/>
        <a:ext cx="3385184" cy="938353"/>
      </dsp:txXfrm>
    </dsp:sp>
    <dsp:sp modelId="{EA2B9492-5D2D-4663-9E4D-7401BBB42660}">
      <dsp:nvSpPr>
        <dsp:cNvPr id="0" name=""/>
        <dsp:cNvSpPr/>
      </dsp:nvSpPr>
      <dsp:spPr>
        <a:xfrm>
          <a:off x="0" y="1991448"/>
          <a:ext cx="846296" cy="938353"/>
        </a:xfrm>
        <a:prstGeom prst="rect">
          <a:avLst/>
        </a:prstGeom>
        <a:solidFill>
          <a:schemeClr val="accent2">
            <a:hueOff val="-661686"/>
            <a:satOff val="746"/>
            <a:lumOff val="1765"/>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92688" rIns="44783" bIns="92688"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1991448"/>
        <a:ext cx="846296" cy="938353"/>
      </dsp:txXfrm>
    </dsp:sp>
    <dsp:sp modelId="{060B6715-0003-497A-A1CF-61C344A8EB23}">
      <dsp:nvSpPr>
        <dsp:cNvPr id="0" name=""/>
        <dsp:cNvSpPr/>
      </dsp:nvSpPr>
      <dsp:spPr>
        <a:xfrm>
          <a:off x="846296" y="2986103"/>
          <a:ext cx="3385184" cy="938353"/>
        </a:xfrm>
        <a:prstGeom prst="rect">
          <a:avLst/>
        </a:prstGeom>
        <a:solidFill>
          <a:schemeClr val="accent2">
            <a:tint val="40000"/>
            <a:alpha val="90000"/>
            <a:hueOff val="-1381399"/>
            <a:satOff val="9203"/>
            <a:lumOff val="841"/>
            <a:alphaOff val="0"/>
          </a:schemeClr>
        </a:solidFill>
        <a:ln w="15875" cap="flat" cmpd="sng" algn="ctr">
          <a:solidFill>
            <a:schemeClr val="accent2">
              <a:tint val="40000"/>
              <a:alpha val="90000"/>
              <a:hueOff val="-1381399"/>
              <a:satOff val="9203"/>
              <a:lumOff val="8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238342" rIns="65682" bIns="238342" numCol="1" spcCol="1270" anchor="ctr" anchorCtr="0">
          <a:noAutofit/>
        </a:bodyPr>
        <a:lstStyle/>
        <a:p>
          <a:pPr marL="0" lvl="0" indent="0" algn="l" defTabSz="1244600">
            <a:lnSpc>
              <a:spcPct val="90000"/>
            </a:lnSpc>
            <a:spcBef>
              <a:spcPct val="0"/>
            </a:spcBef>
            <a:spcAft>
              <a:spcPct val="35000"/>
            </a:spcAft>
            <a:buNone/>
          </a:pPr>
          <a:r>
            <a:rPr lang="en-US" sz="2800" kern="1200" dirty="0"/>
            <a:t>to file a grievance or complaint</a:t>
          </a:r>
        </a:p>
      </dsp:txBody>
      <dsp:txXfrm>
        <a:off x="846296" y="2986103"/>
        <a:ext cx="3385184" cy="938353"/>
      </dsp:txXfrm>
    </dsp:sp>
    <dsp:sp modelId="{75E9DBE3-F6E4-4D31-AAA9-C081A606B9F5}">
      <dsp:nvSpPr>
        <dsp:cNvPr id="0" name=""/>
        <dsp:cNvSpPr/>
      </dsp:nvSpPr>
      <dsp:spPr>
        <a:xfrm>
          <a:off x="0" y="2986103"/>
          <a:ext cx="846296" cy="938353"/>
        </a:xfrm>
        <a:prstGeom prst="rect">
          <a:avLst/>
        </a:prstGeom>
        <a:solidFill>
          <a:schemeClr val="accent2">
            <a:hueOff val="-992530"/>
            <a:satOff val="1119"/>
            <a:lumOff val="2647"/>
            <a:alphaOff val="0"/>
          </a:schemeClr>
        </a:solidFill>
        <a:ln w="15875" cap="flat" cmpd="sng" algn="ctr">
          <a:solidFill>
            <a:schemeClr val="accent2">
              <a:hueOff val="-992530"/>
              <a:satOff val="1119"/>
              <a:lumOff val="26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92688" rIns="44783" bIns="92688"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2986103"/>
        <a:ext cx="846296" cy="938353"/>
      </dsp:txXfrm>
    </dsp:sp>
    <dsp:sp modelId="{962751A2-1C7D-4EBE-B279-5D08D462EE79}">
      <dsp:nvSpPr>
        <dsp:cNvPr id="0" name=""/>
        <dsp:cNvSpPr/>
      </dsp:nvSpPr>
      <dsp:spPr>
        <a:xfrm>
          <a:off x="846296" y="3980757"/>
          <a:ext cx="3385184" cy="938353"/>
        </a:xfrm>
        <a:prstGeom prst="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82" tIns="238342" rIns="65682" bIns="238342" numCol="1" spcCol="1270" anchor="ctr" anchorCtr="0">
          <a:noAutofit/>
        </a:bodyPr>
        <a:lstStyle/>
        <a:p>
          <a:pPr marL="0" lvl="0" indent="0" algn="l" defTabSz="1244600">
            <a:lnSpc>
              <a:spcPct val="90000"/>
            </a:lnSpc>
            <a:spcBef>
              <a:spcPct val="0"/>
            </a:spcBef>
            <a:spcAft>
              <a:spcPct val="35000"/>
            </a:spcAft>
            <a:buNone/>
          </a:pPr>
          <a:r>
            <a:rPr lang="en-US" sz="2800" kern="1200" dirty="0"/>
            <a:t>to appeal</a:t>
          </a:r>
        </a:p>
      </dsp:txBody>
      <dsp:txXfrm>
        <a:off x="846296" y="3980757"/>
        <a:ext cx="3385184" cy="938353"/>
      </dsp:txXfrm>
    </dsp:sp>
    <dsp:sp modelId="{F7D2FAEE-4436-4749-8506-FBE00681130F}">
      <dsp:nvSpPr>
        <dsp:cNvPr id="0" name=""/>
        <dsp:cNvSpPr/>
      </dsp:nvSpPr>
      <dsp:spPr>
        <a:xfrm>
          <a:off x="0" y="3980757"/>
          <a:ext cx="846296" cy="938353"/>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783" tIns="92688" rIns="44783" bIns="92688" numCol="1" spcCol="1270" anchor="ctr" anchorCtr="0">
          <a:noAutofit/>
        </a:bodyPr>
        <a:lstStyle/>
        <a:p>
          <a:pPr marL="0" lvl="0" indent="0" algn="ctr" defTabSz="1244600">
            <a:lnSpc>
              <a:spcPct val="90000"/>
            </a:lnSpc>
            <a:spcBef>
              <a:spcPct val="0"/>
            </a:spcBef>
            <a:spcAft>
              <a:spcPct val="35000"/>
            </a:spcAft>
            <a:buNone/>
          </a:pPr>
          <a:r>
            <a:rPr lang="en-US" sz="2800" kern="1200" dirty="0"/>
            <a:t>Right</a:t>
          </a:r>
        </a:p>
      </dsp:txBody>
      <dsp:txXfrm>
        <a:off x="0" y="3980757"/>
        <a:ext cx="846296" cy="9383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ADEB7-650D-4A98-B771-DABA659F0AFF}">
      <dsp:nvSpPr>
        <dsp:cNvPr id="0" name=""/>
        <dsp:cNvSpPr/>
      </dsp:nvSpPr>
      <dsp:spPr>
        <a:xfrm>
          <a:off x="0" y="2008"/>
          <a:ext cx="4231481" cy="81044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Confidentially of Information</a:t>
          </a:r>
        </a:p>
      </dsp:txBody>
      <dsp:txXfrm>
        <a:off x="39563" y="41571"/>
        <a:ext cx="4152355" cy="731318"/>
      </dsp:txXfrm>
    </dsp:sp>
    <dsp:sp modelId="{C38DCB6B-2D00-4F9E-9766-F160A29E32FE}">
      <dsp:nvSpPr>
        <dsp:cNvPr id="0" name=""/>
        <dsp:cNvSpPr/>
      </dsp:nvSpPr>
      <dsp:spPr>
        <a:xfrm>
          <a:off x="0" y="823366"/>
          <a:ext cx="4231481" cy="810444"/>
        </a:xfrm>
        <a:prstGeom prst="roundRect">
          <a:avLst/>
        </a:prstGeom>
        <a:solidFill>
          <a:schemeClr val="accent2">
            <a:hueOff val="-264675"/>
            <a:satOff val="298"/>
            <a:lumOff val="7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Proper release of confidential information</a:t>
          </a:r>
        </a:p>
      </dsp:txBody>
      <dsp:txXfrm>
        <a:off x="39563" y="862929"/>
        <a:ext cx="4152355" cy="731318"/>
      </dsp:txXfrm>
    </dsp:sp>
    <dsp:sp modelId="{D813682F-6512-420F-A39E-FEA0259458F1}">
      <dsp:nvSpPr>
        <dsp:cNvPr id="0" name=""/>
        <dsp:cNvSpPr/>
      </dsp:nvSpPr>
      <dsp:spPr>
        <a:xfrm>
          <a:off x="0" y="1644723"/>
          <a:ext cx="4231481" cy="810444"/>
        </a:xfrm>
        <a:prstGeom prst="roundRect">
          <a:avLst/>
        </a:prstGeom>
        <a:solidFill>
          <a:schemeClr val="accent2">
            <a:hueOff val="-529349"/>
            <a:satOff val="597"/>
            <a:lumOff val="14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Appropriate access to confidential information by the staff, consumer and others</a:t>
          </a:r>
        </a:p>
      </dsp:txBody>
      <dsp:txXfrm>
        <a:off x="39563" y="1684286"/>
        <a:ext cx="4152355" cy="731318"/>
      </dsp:txXfrm>
    </dsp:sp>
    <dsp:sp modelId="{28DC6E89-B8EB-4BE3-8D09-078AA1C3E011}">
      <dsp:nvSpPr>
        <dsp:cNvPr id="0" name=""/>
        <dsp:cNvSpPr/>
      </dsp:nvSpPr>
      <dsp:spPr>
        <a:xfrm>
          <a:off x="0" y="2466081"/>
          <a:ext cx="4231481" cy="810444"/>
        </a:xfrm>
        <a:prstGeom prst="roundRect">
          <a:avLst/>
        </a:prstGeom>
        <a:solidFill>
          <a:schemeClr val="accent2">
            <a:hueOff val="-794024"/>
            <a:satOff val="895"/>
            <a:lumOff val="2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Each consumer will have an individualized written service plan</a:t>
          </a:r>
        </a:p>
      </dsp:txBody>
      <dsp:txXfrm>
        <a:off x="39563" y="2505644"/>
        <a:ext cx="4152355" cy="731318"/>
      </dsp:txXfrm>
    </dsp:sp>
    <dsp:sp modelId="{4F1308F3-98E1-4AB7-AD95-218A7B40F1F3}">
      <dsp:nvSpPr>
        <dsp:cNvPr id="0" name=""/>
        <dsp:cNvSpPr/>
      </dsp:nvSpPr>
      <dsp:spPr>
        <a:xfrm>
          <a:off x="0" y="3287438"/>
          <a:ext cx="4231481" cy="810444"/>
        </a:xfrm>
        <a:prstGeom prst="roundRect">
          <a:avLst/>
        </a:prstGeom>
        <a:solidFill>
          <a:schemeClr val="accent2">
            <a:hueOff val="-1058698"/>
            <a:satOff val="1194"/>
            <a:lumOff val="2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Refrain as much as possible from physical restraints/seclusion</a:t>
          </a:r>
        </a:p>
      </dsp:txBody>
      <dsp:txXfrm>
        <a:off x="39563" y="3327001"/>
        <a:ext cx="4152355" cy="731318"/>
      </dsp:txXfrm>
    </dsp:sp>
    <dsp:sp modelId="{10779434-4C49-4188-9413-5A3F7666B769}">
      <dsp:nvSpPr>
        <dsp:cNvPr id="0" name=""/>
        <dsp:cNvSpPr/>
      </dsp:nvSpPr>
      <dsp:spPr>
        <a:xfrm>
          <a:off x="0" y="4108796"/>
          <a:ext cx="4231481" cy="810444"/>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Consumer can refuse treatment at any time</a:t>
          </a:r>
        </a:p>
      </dsp:txBody>
      <dsp:txXfrm>
        <a:off x="39563" y="4148359"/>
        <a:ext cx="4152355" cy="7313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ADEB7-650D-4A98-B771-DABA659F0AFF}">
      <dsp:nvSpPr>
        <dsp:cNvPr id="0" name=""/>
        <dsp:cNvSpPr/>
      </dsp:nvSpPr>
      <dsp:spPr>
        <a:xfrm>
          <a:off x="0" y="30909"/>
          <a:ext cx="4231481" cy="76358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No excessive/unnecessary medication</a:t>
          </a:r>
        </a:p>
      </dsp:txBody>
      <dsp:txXfrm>
        <a:off x="37275" y="68184"/>
        <a:ext cx="4156931" cy="689039"/>
      </dsp:txXfrm>
    </dsp:sp>
    <dsp:sp modelId="{C38DCB6B-2D00-4F9E-9766-F160A29E32FE}">
      <dsp:nvSpPr>
        <dsp:cNvPr id="0" name=""/>
        <dsp:cNvSpPr/>
      </dsp:nvSpPr>
      <dsp:spPr>
        <a:xfrm>
          <a:off x="0" y="842725"/>
          <a:ext cx="4231481" cy="763589"/>
        </a:xfrm>
        <a:prstGeom prst="roundRect">
          <a:avLst/>
        </a:prstGeom>
        <a:solidFill>
          <a:schemeClr val="accent2">
            <a:hueOff val="-264675"/>
            <a:satOff val="298"/>
            <a:lumOff val="7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No physical/emotional/verbal abuse of consumers</a:t>
          </a:r>
        </a:p>
      </dsp:txBody>
      <dsp:txXfrm>
        <a:off x="37275" y="880000"/>
        <a:ext cx="4156931" cy="689039"/>
      </dsp:txXfrm>
    </dsp:sp>
    <dsp:sp modelId="{D813682F-6512-420F-A39E-FEA0259458F1}">
      <dsp:nvSpPr>
        <dsp:cNvPr id="0" name=""/>
        <dsp:cNvSpPr/>
      </dsp:nvSpPr>
      <dsp:spPr>
        <a:xfrm>
          <a:off x="0" y="1666795"/>
          <a:ext cx="4231481" cy="763589"/>
        </a:xfrm>
        <a:prstGeom prst="roundRect">
          <a:avLst/>
        </a:prstGeom>
        <a:solidFill>
          <a:schemeClr val="accent2">
            <a:hueOff val="-529349"/>
            <a:satOff val="597"/>
            <a:lumOff val="14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No threats</a:t>
          </a:r>
        </a:p>
      </dsp:txBody>
      <dsp:txXfrm>
        <a:off x="37275" y="1704070"/>
        <a:ext cx="4156931" cy="689039"/>
      </dsp:txXfrm>
    </dsp:sp>
    <dsp:sp modelId="{28DC6E89-B8EB-4BE3-8D09-078AA1C3E011}">
      <dsp:nvSpPr>
        <dsp:cNvPr id="0" name=""/>
        <dsp:cNvSpPr/>
      </dsp:nvSpPr>
      <dsp:spPr>
        <a:xfrm>
          <a:off x="0" y="2490864"/>
          <a:ext cx="4231481" cy="763589"/>
        </a:xfrm>
        <a:prstGeom prst="roundRect">
          <a:avLst/>
        </a:prstGeom>
        <a:solidFill>
          <a:schemeClr val="accent2">
            <a:hueOff val="-794024"/>
            <a:satOff val="895"/>
            <a:lumOff val="2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Force only for restraint in emergency situations</a:t>
          </a:r>
        </a:p>
      </dsp:txBody>
      <dsp:txXfrm>
        <a:off x="37275" y="2528139"/>
        <a:ext cx="4156931" cy="689039"/>
      </dsp:txXfrm>
    </dsp:sp>
    <dsp:sp modelId="{4F1308F3-98E1-4AB7-AD95-218A7B40F1F3}">
      <dsp:nvSpPr>
        <dsp:cNvPr id="0" name=""/>
        <dsp:cNvSpPr/>
      </dsp:nvSpPr>
      <dsp:spPr>
        <a:xfrm>
          <a:off x="0" y="3314934"/>
          <a:ext cx="4231481" cy="763589"/>
        </a:xfrm>
        <a:prstGeom prst="roundRect">
          <a:avLst/>
        </a:prstGeom>
        <a:solidFill>
          <a:schemeClr val="accent2">
            <a:hueOff val="-1058698"/>
            <a:satOff val="1194"/>
            <a:lumOff val="2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Consumers’ lockers are private space</a:t>
          </a:r>
        </a:p>
      </dsp:txBody>
      <dsp:txXfrm>
        <a:off x="37275" y="3352209"/>
        <a:ext cx="4156931" cy="689039"/>
      </dsp:txXfrm>
    </dsp:sp>
    <dsp:sp modelId="{10779434-4C49-4188-9413-5A3F7666B769}">
      <dsp:nvSpPr>
        <dsp:cNvPr id="0" name=""/>
        <dsp:cNvSpPr/>
      </dsp:nvSpPr>
      <dsp:spPr>
        <a:xfrm>
          <a:off x="0" y="4139004"/>
          <a:ext cx="4231481" cy="763589"/>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Consumers entitled to phone calls in private</a:t>
          </a:r>
        </a:p>
      </dsp:txBody>
      <dsp:txXfrm>
        <a:off x="37275" y="4176279"/>
        <a:ext cx="4156931" cy="6890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ADEB7-650D-4A98-B771-DABA659F0AFF}">
      <dsp:nvSpPr>
        <dsp:cNvPr id="0" name=""/>
        <dsp:cNvSpPr/>
      </dsp:nvSpPr>
      <dsp:spPr>
        <a:xfrm>
          <a:off x="0" y="269137"/>
          <a:ext cx="4231481" cy="105651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Staff may search a consumer only under certain conditions and must be authorized by the Executive Director</a:t>
          </a:r>
        </a:p>
      </dsp:txBody>
      <dsp:txXfrm>
        <a:off x="51575" y="320712"/>
        <a:ext cx="4128331" cy="953360"/>
      </dsp:txXfrm>
    </dsp:sp>
    <dsp:sp modelId="{C38DCB6B-2D00-4F9E-9766-F160A29E32FE}">
      <dsp:nvSpPr>
        <dsp:cNvPr id="0" name=""/>
        <dsp:cNvSpPr/>
      </dsp:nvSpPr>
      <dsp:spPr>
        <a:xfrm>
          <a:off x="0" y="1373875"/>
          <a:ext cx="4231481" cy="1056510"/>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Parents/guardians must be notified of any searches</a:t>
          </a:r>
        </a:p>
      </dsp:txBody>
      <dsp:txXfrm>
        <a:off x="51575" y="1425450"/>
        <a:ext cx="4128331" cy="953360"/>
      </dsp:txXfrm>
    </dsp:sp>
    <dsp:sp modelId="{D813682F-6512-420F-A39E-FEA0259458F1}">
      <dsp:nvSpPr>
        <dsp:cNvPr id="0" name=""/>
        <dsp:cNvSpPr/>
      </dsp:nvSpPr>
      <dsp:spPr>
        <a:xfrm>
          <a:off x="0" y="2490864"/>
          <a:ext cx="4231481" cy="1056510"/>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Staff shall not engage in any romantic or sexual discussions or behaviors with consumers</a:t>
          </a:r>
        </a:p>
      </dsp:txBody>
      <dsp:txXfrm>
        <a:off x="51575" y="2542439"/>
        <a:ext cx="4128331" cy="953360"/>
      </dsp:txXfrm>
    </dsp:sp>
    <dsp:sp modelId="{28DC6E89-B8EB-4BE3-8D09-078AA1C3E011}">
      <dsp:nvSpPr>
        <dsp:cNvPr id="0" name=""/>
        <dsp:cNvSpPr/>
      </dsp:nvSpPr>
      <dsp:spPr>
        <a:xfrm>
          <a:off x="0" y="3607855"/>
          <a:ext cx="4231481" cy="105651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Staff are prohibited from engaging in business transactions with consumers</a:t>
          </a:r>
        </a:p>
      </dsp:txBody>
      <dsp:txXfrm>
        <a:off x="51575" y="3659430"/>
        <a:ext cx="4128331" cy="9533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752CC-0A44-4B48-9D51-52AE57E5D014}">
      <dsp:nvSpPr>
        <dsp:cNvPr id="0" name=""/>
        <dsp:cNvSpPr/>
      </dsp:nvSpPr>
      <dsp:spPr>
        <a:xfrm>
          <a:off x="0" y="580345"/>
          <a:ext cx="4231481" cy="120743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Staff prohibited from borrowing assets or property from consumers</a:t>
          </a:r>
        </a:p>
      </dsp:txBody>
      <dsp:txXfrm>
        <a:off x="58942" y="639287"/>
        <a:ext cx="4113597" cy="1089555"/>
      </dsp:txXfrm>
    </dsp:sp>
    <dsp:sp modelId="{D54041A8-F788-4F76-8486-06D0B8445206}">
      <dsp:nvSpPr>
        <dsp:cNvPr id="0" name=""/>
        <dsp:cNvSpPr/>
      </dsp:nvSpPr>
      <dsp:spPr>
        <a:xfrm>
          <a:off x="0" y="1856905"/>
          <a:ext cx="4231481" cy="1207439"/>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Staff prohibited from asking consumers to perform tasks for them or members of their family</a:t>
          </a:r>
        </a:p>
      </dsp:txBody>
      <dsp:txXfrm>
        <a:off x="58942" y="1915847"/>
        <a:ext cx="4113597" cy="1089555"/>
      </dsp:txXfrm>
    </dsp:sp>
    <dsp:sp modelId="{5482462E-89C3-4FD4-9E6C-60C516915396}">
      <dsp:nvSpPr>
        <dsp:cNvPr id="0" name=""/>
        <dsp:cNvSpPr/>
      </dsp:nvSpPr>
      <dsp:spPr>
        <a:xfrm>
          <a:off x="0" y="3133465"/>
          <a:ext cx="4231481" cy="1207439"/>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Staff shall not give or receive gifts of a substantial nature to/from consumers</a:t>
          </a:r>
        </a:p>
      </dsp:txBody>
      <dsp:txXfrm>
        <a:off x="58942" y="3192407"/>
        <a:ext cx="4113597" cy="10895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058586F-4CB2-4B14-8E5A-E1BE63D97FBD}" type="datetimeFigureOut">
              <a:rPr lang="en-US" smtClean="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BA23ED-B661-4327-B57C-48A4B71F2257}"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977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58586F-4CB2-4B14-8E5A-E1BE63D97FBD}" type="datetimeFigureOut">
              <a:rPr lang="en-US" smtClean="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BA23ED-B661-4327-B57C-48A4B71F2257}" type="slidenum">
              <a:rPr lang="en-US" smtClean="0"/>
              <a:t>‹#›</a:t>
            </a:fld>
            <a:endParaRPr lang="en-US" dirty="0"/>
          </a:p>
        </p:txBody>
      </p:sp>
    </p:spTree>
    <p:extLst>
      <p:ext uri="{BB962C8B-B14F-4D97-AF65-F5344CB8AC3E}">
        <p14:creationId xmlns:p14="http://schemas.microsoft.com/office/powerpoint/2010/main" val="184905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58586F-4CB2-4B14-8E5A-E1BE63D97FBD}" type="datetimeFigureOut">
              <a:rPr lang="en-US" smtClean="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BA23ED-B661-4327-B57C-48A4B71F2257}" type="slidenum">
              <a:rPr lang="en-US" smtClean="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860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58586F-4CB2-4B14-8E5A-E1BE63D97FBD}" type="datetimeFigureOut">
              <a:rPr lang="en-US" smtClean="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BA23ED-B661-4327-B57C-48A4B71F2257}" type="slidenum">
              <a:rPr lang="en-US" smtClean="0"/>
              <a:t>‹#›</a:t>
            </a:fld>
            <a:endParaRPr lang="en-US" dirty="0"/>
          </a:p>
        </p:txBody>
      </p:sp>
    </p:spTree>
    <p:extLst>
      <p:ext uri="{BB962C8B-B14F-4D97-AF65-F5344CB8AC3E}">
        <p14:creationId xmlns:p14="http://schemas.microsoft.com/office/powerpoint/2010/main" val="126326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58586F-4CB2-4B14-8E5A-E1BE63D97FBD}" type="datetimeFigureOut">
              <a:rPr lang="en-US" smtClean="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BA23ED-B661-4327-B57C-48A4B71F2257}"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684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58586F-4CB2-4B14-8E5A-E1BE63D97FBD}" type="datetimeFigureOut">
              <a:rPr lang="en-US" smtClean="0"/>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BA23ED-B661-4327-B57C-48A4B71F2257}" type="slidenum">
              <a:rPr lang="en-US" smtClean="0"/>
              <a:t>‹#›</a:t>
            </a:fld>
            <a:endParaRPr lang="en-US" dirty="0"/>
          </a:p>
        </p:txBody>
      </p:sp>
    </p:spTree>
    <p:extLst>
      <p:ext uri="{BB962C8B-B14F-4D97-AF65-F5344CB8AC3E}">
        <p14:creationId xmlns:p14="http://schemas.microsoft.com/office/powerpoint/2010/main" val="4182592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58586F-4CB2-4B14-8E5A-E1BE63D97FBD}" type="datetimeFigureOut">
              <a:rPr lang="en-US" smtClean="0"/>
              <a:t>3/10/2022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BA23ED-B661-4327-B57C-48A4B71F2257}" type="slidenum">
              <a:rPr lang="en-US" smtClean="0"/>
              <a:t>‹#›</a:t>
            </a:fld>
            <a:endParaRPr lang="en-US" dirty="0"/>
          </a:p>
        </p:txBody>
      </p:sp>
    </p:spTree>
    <p:extLst>
      <p:ext uri="{BB962C8B-B14F-4D97-AF65-F5344CB8AC3E}">
        <p14:creationId xmlns:p14="http://schemas.microsoft.com/office/powerpoint/2010/main" val="65169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58586F-4CB2-4B14-8E5A-E1BE63D97FBD}" type="datetimeFigureOut">
              <a:rPr lang="en-US" smtClean="0"/>
              <a:t>3/10/2022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BA23ED-B661-4327-B57C-48A4B71F2257}" type="slidenum">
              <a:rPr lang="en-US" smtClean="0"/>
              <a:t>‹#›</a:t>
            </a:fld>
            <a:endParaRPr lang="en-US" dirty="0"/>
          </a:p>
        </p:txBody>
      </p:sp>
    </p:spTree>
    <p:extLst>
      <p:ext uri="{BB962C8B-B14F-4D97-AF65-F5344CB8AC3E}">
        <p14:creationId xmlns:p14="http://schemas.microsoft.com/office/powerpoint/2010/main" val="106472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8586F-4CB2-4B14-8E5A-E1BE63D97FBD}" type="datetimeFigureOut">
              <a:rPr lang="en-US" smtClean="0"/>
              <a:t>3/10/2022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BA23ED-B661-4327-B57C-48A4B71F2257}" type="slidenum">
              <a:rPr lang="en-US" smtClean="0"/>
              <a:t>‹#›</a:t>
            </a:fld>
            <a:endParaRPr lang="en-US" dirty="0"/>
          </a:p>
        </p:txBody>
      </p:sp>
    </p:spTree>
    <p:extLst>
      <p:ext uri="{BB962C8B-B14F-4D97-AF65-F5344CB8AC3E}">
        <p14:creationId xmlns:p14="http://schemas.microsoft.com/office/powerpoint/2010/main" val="3111430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58586F-4CB2-4B14-8E5A-E1BE63D97FBD}" type="datetimeFigureOut">
              <a:rPr lang="en-US" smtClean="0"/>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BA23ED-B661-4327-B57C-48A4B71F2257}" type="slidenum">
              <a:rPr lang="en-US" smtClean="0"/>
              <a:t>‹#›</a:t>
            </a:fld>
            <a:endParaRPr lang="en-US" dirty="0"/>
          </a:p>
        </p:txBody>
      </p:sp>
    </p:spTree>
    <p:extLst>
      <p:ext uri="{BB962C8B-B14F-4D97-AF65-F5344CB8AC3E}">
        <p14:creationId xmlns:p14="http://schemas.microsoft.com/office/powerpoint/2010/main" val="1456424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058586F-4CB2-4B14-8E5A-E1BE63D97FBD}" type="datetimeFigureOut">
              <a:rPr lang="en-US" smtClean="0"/>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BA23ED-B661-4327-B57C-48A4B71F2257}"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66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058586F-4CB2-4B14-8E5A-E1BE63D97FBD}" type="datetimeFigureOut">
              <a:rPr lang="en-US" smtClean="0"/>
              <a:t>3/10/2022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6BA23ED-B661-4327-B57C-48A4B71F2257}" type="slidenum">
              <a:rPr lang="en-US" smtClean="0"/>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72561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sciencedirect.com/science/article/pii/B9780323073073100096"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26">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ctrTitle"/>
          </p:nvPr>
        </p:nvSpPr>
        <p:spPr>
          <a:xfrm>
            <a:off x="3534918" y="1105351"/>
            <a:ext cx="4765475" cy="3023981"/>
          </a:xfrm>
        </p:spPr>
        <p:txBody>
          <a:bodyPr anchor="b">
            <a:normAutofit/>
          </a:bodyPr>
          <a:lstStyle/>
          <a:p>
            <a:pPr algn="l"/>
            <a:r>
              <a:rPr lang="en-US" sz="4200" dirty="0">
                <a:solidFill>
                  <a:srgbClr val="FFFFFF"/>
                </a:solidFill>
              </a:rPr>
              <a:t>Consumer Rights &amp; Confidentiality Training</a:t>
            </a:r>
          </a:p>
        </p:txBody>
      </p:sp>
      <p:sp>
        <p:nvSpPr>
          <p:cNvPr id="5" name="Subtitle 4"/>
          <p:cNvSpPr>
            <a:spLocks noGrp="1"/>
          </p:cNvSpPr>
          <p:nvPr>
            <p:ph type="subTitle" idx="1"/>
          </p:nvPr>
        </p:nvSpPr>
        <p:spPr>
          <a:xfrm>
            <a:off x="3534918" y="4297556"/>
            <a:ext cx="4765476" cy="1433391"/>
          </a:xfrm>
        </p:spPr>
        <p:txBody>
          <a:bodyPr anchor="t">
            <a:normAutofit/>
          </a:bodyPr>
          <a:lstStyle/>
          <a:p>
            <a:r>
              <a:rPr lang="en-US" dirty="0">
                <a:solidFill>
                  <a:srgbClr val="FFFFFF"/>
                </a:solidFill>
              </a:rPr>
              <a:t>Friday,  March 11, 2022</a:t>
            </a:r>
          </a:p>
        </p:txBody>
      </p:sp>
      <p:cxnSp>
        <p:nvCxnSpPr>
          <p:cNvPr id="35" name="Straight Connector 28">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32199" y="4214336"/>
            <a:ext cx="38404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31" name="Rectangle 30">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35360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US" dirty="0">
                <a:solidFill>
                  <a:srgbClr val="FFFFFF"/>
                </a:solidFill>
              </a:rPr>
              <a:t>Procedures continued</a:t>
            </a:r>
          </a:p>
        </p:txBody>
      </p:sp>
      <p:graphicFrame>
        <p:nvGraphicFramePr>
          <p:cNvPr id="25" name="Content Placeholder 2">
            <a:extLst>
              <a:ext uri="{FF2B5EF4-FFF2-40B4-BE49-F238E27FC236}">
                <a16:creationId xmlns:a16="http://schemas.microsoft.com/office/drawing/2014/main" id="{D190051B-E055-4579-B774-F149D8626AA1}"/>
              </a:ext>
            </a:extLst>
          </p:cNvPr>
          <p:cNvGraphicFramePr>
            <a:graphicFrameLocks noGrp="1"/>
          </p:cNvGraphicFramePr>
          <p:nvPr>
            <p:ph idx="1"/>
            <p:extLst>
              <p:ext uri="{D42A27DB-BD31-4B8C-83A1-F6EECF244321}">
                <p14:modId xmlns:p14="http://schemas.microsoft.com/office/powerpoint/2010/main" val="3197069617"/>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3051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US" dirty="0">
                <a:solidFill>
                  <a:srgbClr val="FFFFFF"/>
                </a:solidFill>
              </a:rPr>
              <a:t>Procedures continued</a:t>
            </a:r>
          </a:p>
        </p:txBody>
      </p:sp>
      <p:graphicFrame>
        <p:nvGraphicFramePr>
          <p:cNvPr id="5" name="Content Placeholder 2">
            <a:extLst>
              <a:ext uri="{FF2B5EF4-FFF2-40B4-BE49-F238E27FC236}">
                <a16:creationId xmlns:a16="http://schemas.microsoft.com/office/drawing/2014/main" id="{09E5328B-64DC-49FD-8165-13BF68D6F924}"/>
              </a:ext>
            </a:extLst>
          </p:cNvPr>
          <p:cNvGraphicFramePr>
            <a:graphicFrameLocks noGrp="1"/>
          </p:cNvGraphicFramePr>
          <p:nvPr>
            <p:ph idx="1"/>
            <p:extLst>
              <p:ext uri="{D42A27DB-BD31-4B8C-83A1-F6EECF244321}">
                <p14:modId xmlns:p14="http://schemas.microsoft.com/office/powerpoint/2010/main" val="973002221"/>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120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US" dirty="0">
                <a:solidFill>
                  <a:srgbClr val="FFFFFF"/>
                </a:solidFill>
              </a:rPr>
              <a:t>Procedures continued</a:t>
            </a:r>
          </a:p>
        </p:txBody>
      </p:sp>
      <p:graphicFrame>
        <p:nvGraphicFramePr>
          <p:cNvPr id="5" name="Content Placeholder 2">
            <a:extLst>
              <a:ext uri="{FF2B5EF4-FFF2-40B4-BE49-F238E27FC236}">
                <a16:creationId xmlns:a16="http://schemas.microsoft.com/office/drawing/2014/main" id="{72A0DA9D-CA43-4DBA-B7B8-F8CCD0E72559}"/>
              </a:ext>
            </a:extLst>
          </p:cNvPr>
          <p:cNvGraphicFramePr>
            <a:graphicFrameLocks noGrp="1"/>
          </p:cNvGraphicFramePr>
          <p:nvPr>
            <p:ph idx="1"/>
            <p:extLst>
              <p:ext uri="{D42A27DB-BD31-4B8C-83A1-F6EECF244321}">
                <p14:modId xmlns:p14="http://schemas.microsoft.com/office/powerpoint/2010/main" val="1337766991"/>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2862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US" dirty="0">
                <a:solidFill>
                  <a:srgbClr val="FFFFFF"/>
                </a:solidFill>
              </a:rPr>
              <a:t>Procedures continued</a:t>
            </a:r>
          </a:p>
        </p:txBody>
      </p:sp>
      <p:graphicFrame>
        <p:nvGraphicFramePr>
          <p:cNvPr id="25" name="Content Placeholder 2">
            <a:extLst>
              <a:ext uri="{FF2B5EF4-FFF2-40B4-BE49-F238E27FC236}">
                <a16:creationId xmlns:a16="http://schemas.microsoft.com/office/drawing/2014/main" id="{D190051B-E055-4579-B774-F149D8626AA1}"/>
              </a:ext>
            </a:extLst>
          </p:cNvPr>
          <p:cNvGraphicFramePr>
            <a:graphicFrameLocks noGrp="1"/>
          </p:cNvGraphicFramePr>
          <p:nvPr>
            <p:ph idx="1"/>
            <p:extLst>
              <p:ext uri="{D42A27DB-BD31-4B8C-83A1-F6EECF244321}">
                <p14:modId xmlns:p14="http://schemas.microsoft.com/office/powerpoint/2010/main" val="1433451787"/>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8291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4A79B-06B2-4FE7-9CF6-54D940A8F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4BBFA14D-8E4F-42D4-B5A0-9588A6A45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8" y="321731"/>
            <a:ext cx="8663391" cy="6214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A3280B8-3516-452F-ACDE-3FC4297D0A12}"/>
              </a:ext>
            </a:extLst>
          </p:cNvPr>
          <p:cNvSpPr>
            <a:spLocks noGrp="1"/>
          </p:cNvSpPr>
          <p:nvPr>
            <p:ph type="title"/>
          </p:nvPr>
        </p:nvSpPr>
        <p:spPr>
          <a:xfrm>
            <a:off x="768096" y="585216"/>
            <a:ext cx="7747254" cy="1499616"/>
          </a:xfrm>
        </p:spPr>
        <p:txBody>
          <a:bodyPr>
            <a:normAutofit/>
          </a:bodyPr>
          <a:lstStyle/>
          <a:p>
            <a:r>
              <a:rPr lang="en-US" dirty="0">
                <a:solidFill>
                  <a:srgbClr val="FFFFFF"/>
                </a:solidFill>
              </a:rPr>
              <a:t>Touch and consent</a:t>
            </a:r>
          </a:p>
        </p:txBody>
      </p:sp>
      <p:cxnSp>
        <p:nvCxnSpPr>
          <p:cNvPr id="12" name="Straight Connector 11">
            <a:extLst>
              <a:ext uri="{FF2B5EF4-FFF2-40B4-BE49-F238E27FC236}">
                <a16:creationId xmlns:a16="http://schemas.microsoft.com/office/drawing/2014/main" id="{610B2B88-1A1B-486B-9366-918FE2E71D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3D47F1-A294-4DD9-87D1-924D94D9D014}"/>
              </a:ext>
            </a:extLst>
          </p:cNvPr>
          <p:cNvSpPr>
            <a:spLocks noGrp="1"/>
          </p:cNvSpPr>
          <p:nvPr>
            <p:ph idx="1"/>
          </p:nvPr>
        </p:nvSpPr>
        <p:spPr>
          <a:xfrm>
            <a:off x="768096" y="2286000"/>
            <a:ext cx="7747254" cy="3862971"/>
          </a:xfrm>
        </p:spPr>
        <p:txBody>
          <a:bodyPr>
            <a:normAutofit/>
          </a:bodyPr>
          <a:lstStyle/>
          <a:p>
            <a:r>
              <a:rPr lang="en-US" sz="2800" dirty="0">
                <a:solidFill>
                  <a:srgbClr val="FFFFFF"/>
                </a:solidFill>
              </a:rPr>
              <a:t>con·sent</a:t>
            </a:r>
          </a:p>
          <a:p>
            <a:r>
              <a:rPr lang="en-US" sz="2800" dirty="0">
                <a:solidFill>
                  <a:srgbClr val="FFFFFF"/>
                </a:solidFill>
              </a:rPr>
              <a:t>/kənˈsent/</a:t>
            </a:r>
          </a:p>
          <a:p>
            <a:r>
              <a:rPr lang="en-US" sz="2800" dirty="0">
                <a:solidFill>
                  <a:srgbClr val="FFFFFF"/>
                </a:solidFill>
              </a:rPr>
              <a:t>noun</a:t>
            </a:r>
          </a:p>
          <a:p>
            <a:r>
              <a:rPr lang="en-US" sz="2800" dirty="0">
                <a:solidFill>
                  <a:srgbClr val="FFFFFF"/>
                </a:solidFill>
              </a:rPr>
              <a:t>permission for something to happen or agreement to do something.</a:t>
            </a:r>
          </a:p>
          <a:p>
            <a:r>
              <a:rPr lang="en-US" sz="2800" dirty="0">
                <a:solidFill>
                  <a:srgbClr val="FFFFFF"/>
                </a:solidFill>
              </a:rPr>
              <a:t>verb</a:t>
            </a:r>
          </a:p>
          <a:p>
            <a:r>
              <a:rPr lang="en-US" sz="2800" dirty="0">
                <a:solidFill>
                  <a:srgbClr val="FFFFFF"/>
                </a:solidFill>
              </a:rPr>
              <a:t>give permission for something to happen.</a:t>
            </a:r>
          </a:p>
        </p:txBody>
      </p:sp>
    </p:spTree>
    <p:extLst>
      <p:ext uri="{BB962C8B-B14F-4D97-AF65-F5344CB8AC3E}">
        <p14:creationId xmlns:p14="http://schemas.microsoft.com/office/powerpoint/2010/main" val="53177223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CADE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80B8-3516-452F-ACDE-3FC4297D0A12}"/>
              </a:ext>
            </a:extLst>
          </p:cNvPr>
          <p:cNvSpPr>
            <a:spLocks noGrp="1"/>
          </p:cNvSpPr>
          <p:nvPr>
            <p:ph type="title"/>
          </p:nvPr>
        </p:nvSpPr>
        <p:spPr/>
        <p:txBody>
          <a:bodyPr>
            <a:normAutofit/>
          </a:bodyPr>
          <a:lstStyle/>
          <a:p>
            <a:r>
              <a:rPr lang="en-US" dirty="0">
                <a:solidFill>
                  <a:srgbClr val="FFFFFF"/>
                </a:solidFill>
              </a:rPr>
              <a:t>Everyone has the right to consent</a:t>
            </a:r>
            <a:br>
              <a:rPr lang="en-US" dirty="0">
                <a:solidFill>
                  <a:srgbClr val="FFFFFF"/>
                </a:solidFill>
              </a:rPr>
            </a:br>
            <a:r>
              <a:rPr lang="en-US" dirty="0">
                <a:solidFill>
                  <a:srgbClr val="FFFFFF"/>
                </a:solidFill>
              </a:rPr>
              <a:t>everyone has the right to say no</a:t>
            </a:r>
          </a:p>
        </p:txBody>
      </p:sp>
      <p:sp>
        <p:nvSpPr>
          <p:cNvPr id="3" name="Content Placeholder 2">
            <a:extLst>
              <a:ext uri="{FF2B5EF4-FFF2-40B4-BE49-F238E27FC236}">
                <a16:creationId xmlns:a16="http://schemas.microsoft.com/office/drawing/2014/main" id="{753D47F1-A294-4DD9-87D1-924D94D9D014}"/>
              </a:ext>
            </a:extLst>
          </p:cNvPr>
          <p:cNvSpPr>
            <a:spLocks noGrp="1"/>
          </p:cNvSpPr>
          <p:nvPr>
            <p:ph sz="half" idx="1"/>
          </p:nvPr>
        </p:nvSpPr>
        <p:spPr>
          <a:xfrm>
            <a:off x="304800" y="2286000"/>
            <a:ext cx="4187190" cy="4023360"/>
          </a:xfrm>
        </p:spPr>
        <p:txBody>
          <a:bodyPr>
            <a:normAutofit/>
          </a:bodyPr>
          <a:lstStyle/>
          <a:p>
            <a:pPr>
              <a:buClr>
                <a:schemeClr val="tx1"/>
              </a:buClr>
              <a:buFont typeface="Wingdings" panose="05000000000000000000" pitchFamily="2" charset="2"/>
              <a:buChar char="v"/>
            </a:pPr>
            <a:r>
              <a:rPr lang="en-US" sz="2800" dirty="0">
                <a:solidFill>
                  <a:srgbClr val="FFFFFF"/>
                </a:solidFill>
              </a:rPr>
              <a:t>Hugs</a:t>
            </a:r>
          </a:p>
          <a:p>
            <a:pPr>
              <a:buClr>
                <a:schemeClr val="tx1"/>
              </a:buClr>
              <a:buFont typeface="Wingdings" panose="05000000000000000000" pitchFamily="2" charset="2"/>
              <a:buChar char="v"/>
            </a:pPr>
            <a:r>
              <a:rPr lang="en-US" sz="2800" dirty="0">
                <a:solidFill>
                  <a:srgbClr val="FFFFFF"/>
                </a:solidFill>
              </a:rPr>
              <a:t>Handshakes</a:t>
            </a:r>
          </a:p>
          <a:p>
            <a:pPr>
              <a:buClr>
                <a:schemeClr val="tx1"/>
              </a:buClr>
              <a:buFont typeface="Wingdings" panose="05000000000000000000" pitchFamily="2" charset="2"/>
              <a:buChar char="v"/>
            </a:pPr>
            <a:r>
              <a:rPr lang="en-US" sz="2800" dirty="0">
                <a:solidFill>
                  <a:srgbClr val="FFFFFF"/>
                </a:solidFill>
              </a:rPr>
              <a:t>Fist Bumps</a:t>
            </a:r>
          </a:p>
          <a:p>
            <a:pPr>
              <a:buClr>
                <a:schemeClr val="tx1"/>
              </a:buClr>
              <a:buFont typeface="Wingdings" panose="05000000000000000000" pitchFamily="2" charset="2"/>
              <a:buChar char="v"/>
            </a:pPr>
            <a:r>
              <a:rPr lang="en-US" sz="2800" dirty="0">
                <a:solidFill>
                  <a:srgbClr val="FFFFFF"/>
                </a:solidFill>
              </a:rPr>
              <a:t>Arms Around Shoulders</a:t>
            </a:r>
          </a:p>
          <a:p>
            <a:pPr>
              <a:buClr>
                <a:schemeClr val="tx1"/>
              </a:buClr>
              <a:buFont typeface="Wingdings" panose="05000000000000000000" pitchFamily="2" charset="2"/>
              <a:buChar char="v"/>
            </a:pPr>
            <a:r>
              <a:rPr lang="en-US" sz="2800" dirty="0">
                <a:solidFill>
                  <a:srgbClr val="FFFFFF"/>
                </a:solidFill>
              </a:rPr>
              <a:t>Back/Shoulder Rubs</a:t>
            </a:r>
          </a:p>
          <a:p>
            <a:pPr>
              <a:buClr>
                <a:schemeClr val="tx1"/>
              </a:buClr>
              <a:buFont typeface="Wingdings" panose="05000000000000000000" pitchFamily="2" charset="2"/>
              <a:buChar char="v"/>
            </a:pPr>
            <a:r>
              <a:rPr lang="en-US" sz="2800" dirty="0">
                <a:solidFill>
                  <a:srgbClr val="FFFFFF"/>
                </a:solidFill>
              </a:rPr>
              <a:t>Kisses</a:t>
            </a:r>
          </a:p>
        </p:txBody>
      </p:sp>
      <p:sp>
        <p:nvSpPr>
          <p:cNvPr id="4" name="Content Placeholder 3">
            <a:extLst>
              <a:ext uri="{FF2B5EF4-FFF2-40B4-BE49-F238E27FC236}">
                <a16:creationId xmlns:a16="http://schemas.microsoft.com/office/drawing/2014/main" id="{371B86F9-38C8-433E-BFF5-8298D8B981F5}"/>
              </a:ext>
            </a:extLst>
          </p:cNvPr>
          <p:cNvSpPr>
            <a:spLocks noGrp="1"/>
          </p:cNvSpPr>
          <p:nvPr>
            <p:ph sz="half" idx="2"/>
          </p:nvPr>
        </p:nvSpPr>
        <p:spPr>
          <a:xfrm>
            <a:off x="4491990" y="2286000"/>
            <a:ext cx="4187190" cy="4023360"/>
          </a:xfrm>
        </p:spPr>
        <p:txBody>
          <a:bodyPr>
            <a:normAutofit/>
          </a:bodyPr>
          <a:lstStyle/>
          <a:p>
            <a:pPr>
              <a:buClr>
                <a:schemeClr val="tx1"/>
              </a:buClr>
              <a:buFont typeface="Wingdings" panose="05000000000000000000" pitchFamily="2" charset="2"/>
              <a:buChar char="v"/>
            </a:pPr>
            <a:r>
              <a:rPr lang="en-US" sz="2800" dirty="0"/>
              <a:t>Playing with Hair</a:t>
            </a:r>
          </a:p>
          <a:p>
            <a:pPr>
              <a:buClr>
                <a:schemeClr val="tx1"/>
              </a:buClr>
              <a:buFont typeface="Wingdings" panose="05000000000000000000" pitchFamily="2" charset="2"/>
              <a:buChar char="v"/>
            </a:pPr>
            <a:r>
              <a:rPr lang="en-US" sz="2800" dirty="0"/>
              <a:t>Poking</a:t>
            </a:r>
          </a:p>
          <a:p>
            <a:pPr>
              <a:buClr>
                <a:schemeClr val="tx1"/>
              </a:buClr>
              <a:buFont typeface="Wingdings" panose="05000000000000000000" pitchFamily="2" charset="2"/>
              <a:buChar char="v"/>
            </a:pPr>
            <a:r>
              <a:rPr lang="en-US" sz="2800" dirty="0">
                <a:solidFill>
                  <a:srgbClr val="FFFFFF"/>
                </a:solidFill>
              </a:rPr>
              <a:t>Pats on the Shoulder/Back</a:t>
            </a:r>
          </a:p>
          <a:p>
            <a:pPr>
              <a:buClr>
                <a:schemeClr val="tx1"/>
              </a:buClr>
              <a:buFont typeface="Wingdings" panose="05000000000000000000" pitchFamily="2" charset="2"/>
              <a:buChar char="v"/>
            </a:pPr>
            <a:r>
              <a:rPr lang="en-US" sz="2800" dirty="0">
                <a:solidFill>
                  <a:srgbClr val="FFFFFF"/>
                </a:solidFill>
              </a:rPr>
              <a:t>Pats on the Head</a:t>
            </a:r>
          </a:p>
          <a:p>
            <a:pPr>
              <a:buClr>
                <a:schemeClr val="tx1"/>
              </a:buClr>
              <a:buFont typeface="Wingdings" panose="05000000000000000000" pitchFamily="2" charset="2"/>
              <a:buChar char="v"/>
            </a:pPr>
            <a:r>
              <a:rPr lang="en-US" sz="2800" dirty="0"/>
              <a:t>Laying Head on Shoulders</a:t>
            </a:r>
          </a:p>
          <a:p>
            <a:pPr>
              <a:buClr>
                <a:schemeClr val="tx1"/>
              </a:buClr>
              <a:buFont typeface="Wingdings" panose="05000000000000000000" pitchFamily="2" charset="2"/>
              <a:buChar char="v"/>
            </a:pPr>
            <a:r>
              <a:rPr lang="en-US" sz="2800" dirty="0"/>
              <a:t>Patting on Bottom</a:t>
            </a:r>
          </a:p>
        </p:txBody>
      </p:sp>
    </p:spTree>
    <p:extLst>
      <p:ext uri="{BB962C8B-B14F-4D97-AF65-F5344CB8AC3E}">
        <p14:creationId xmlns:p14="http://schemas.microsoft.com/office/powerpoint/2010/main" val="515616615"/>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CADE4"/>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6274F7-FB7C-4E89-A6F9-9B1837371586}"/>
              </a:ext>
            </a:extLst>
          </p:cNvPr>
          <p:cNvSpPr>
            <a:spLocks noGrp="1"/>
          </p:cNvSpPr>
          <p:nvPr>
            <p:ph type="title"/>
          </p:nvPr>
        </p:nvSpPr>
        <p:spPr/>
        <p:txBody>
          <a:bodyPr/>
          <a:lstStyle/>
          <a:p>
            <a:r>
              <a:rPr lang="en-US" dirty="0"/>
              <a:t>Therapeutic touch</a:t>
            </a:r>
          </a:p>
        </p:txBody>
      </p:sp>
      <p:sp>
        <p:nvSpPr>
          <p:cNvPr id="6" name="Content Placeholder 5">
            <a:extLst>
              <a:ext uri="{FF2B5EF4-FFF2-40B4-BE49-F238E27FC236}">
                <a16:creationId xmlns:a16="http://schemas.microsoft.com/office/drawing/2014/main" id="{BA94D982-77BB-4241-8594-9D61A11C6D87}"/>
              </a:ext>
            </a:extLst>
          </p:cNvPr>
          <p:cNvSpPr>
            <a:spLocks noGrp="1"/>
          </p:cNvSpPr>
          <p:nvPr>
            <p:ph idx="1"/>
          </p:nvPr>
        </p:nvSpPr>
        <p:spPr>
          <a:xfrm>
            <a:off x="768095" y="2061265"/>
            <a:ext cx="7290055" cy="4023360"/>
          </a:xfrm>
        </p:spPr>
        <p:txBody>
          <a:bodyPr>
            <a:normAutofit fontScale="92500" lnSpcReduction="10000"/>
          </a:bodyPr>
          <a:lstStyle/>
          <a:p>
            <a:pPr>
              <a:buClr>
                <a:schemeClr val="tx1"/>
              </a:buClr>
              <a:buFont typeface="Wingdings" panose="05000000000000000000" pitchFamily="2" charset="2"/>
              <a:buChar char="v"/>
            </a:pPr>
            <a:r>
              <a:rPr lang="en-US" sz="3600" dirty="0"/>
              <a:t>Benefits the consumer</a:t>
            </a:r>
          </a:p>
          <a:p>
            <a:pPr>
              <a:buClr>
                <a:schemeClr val="tx1"/>
              </a:buClr>
              <a:buFont typeface="Wingdings" panose="05000000000000000000" pitchFamily="2" charset="2"/>
              <a:buChar char="v"/>
            </a:pPr>
            <a:r>
              <a:rPr lang="en-US" sz="3600" dirty="0"/>
              <a:t>Performed for a specific reason</a:t>
            </a:r>
          </a:p>
          <a:p>
            <a:pPr>
              <a:buClr>
                <a:schemeClr val="tx1"/>
              </a:buClr>
              <a:buFont typeface="Wingdings" panose="05000000000000000000" pitchFamily="2" charset="2"/>
              <a:buChar char="v"/>
            </a:pPr>
            <a:r>
              <a:rPr lang="en-US" sz="3600" dirty="0"/>
              <a:t>Proven to work</a:t>
            </a:r>
          </a:p>
          <a:p>
            <a:pPr>
              <a:buClr>
                <a:schemeClr val="tx1"/>
              </a:buClr>
              <a:buFont typeface="Wingdings" panose="05000000000000000000" pitchFamily="2" charset="2"/>
              <a:buChar char="v"/>
            </a:pPr>
            <a:r>
              <a:rPr lang="en-US" sz="3600" dirty="0"/>
              <a:t>Approved by Guardian/Caregiver </a:t>
            </a:r>
          </a:p>
          <a:p>
            <a:pPr>
              <a:buClr>
                <a:schemeClr val="tx1"/>
              </a:buClr>
              <a:buFont typeface="Wingdings" panose="05000000000000000000" pitchFamily="2" charset="2"/>
              <a:buChar char="v"/>
            </a:pPr>
            <a:r>
              <a:rPr lang="en-US" sz="3600" dirty="0"/>
              <a:t>May be documented in Behavior Plan or PCP/ISP</a:t>
            </a:r>
          </a:p>
          <a:p>
            <a:pPr>
              <a:buClr>
                <a:schemeClr val="tx1"/>
              </a:buClr>
              <a:buFont typeface="Wingdings" panose="05000000000000000000" pitchFamily="2" charset="2"/>
              <a:buChar char="v"/>
            </a:pPr>
            <a:r>
              <a:rPr lang="en-US" sz="3600" dirty="0"/>
              <a:t>Only Performed by Staff</a:t>
            </a:r>
          </a:p>
          <a:p>
            <a:pPr>
              <a:buClr>
                <a:schemeClr val="tx1"/>
              </a:buClr>
              <a:buFont typeface="Wingdings" panose="05000000000000000000" pitchFamily="2" charset="2"/>
              <a:buChar char="v"/>
            </a:pPr>
            <a:endParaRPr lang="en-US" dirty="0"/>
          </a:p>
        </p:txBody>
      </p:sp>
    </p:spTree>
    <p:extLst>
      <p:ext uri="{BB962C8B-B14F-4D97-AF65-F5344CB8AC3E}">
        <p14:creationId xmlns:p14="http://schemas.microsoft.com/office/powerpoint/2010/main" val="3523377601"/>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23591" y="804333"/>
            <a:ext cx="2543925" cy="5249334"/>
          </a:xfrm>
        </p:spPr>
        <p:txBody>
          <a:bodyPr>
            <a:normAutofit/>
          </a:bodyPr>
          <a:lstStyle/>
          <a:p>
            <a:pPr algn="r"/>
            <a:r>
              <a:rPr lang="en-US" dirty="0"/>
              <a:t>Abuse and neglect</a:t>
            </a:r>
          </a:p>
        </p:txBody>
      </p:sp>
      <p:cxnSp>
        <p:nvCxnSpPr>
          <p:cNvPr id="17"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49497" y="804333"/>
            <a:ext cx="4693291" cy="5249334"/>
          </a:xfrm>
        </p:spPr>
        <p:txBody>
          <a:bodyPr anchor="ctr">
            <a:normAutofit/>
          </a:bodyPr>
          <a:lstStyle/>
          <a:p>
            <a:r>
              <a:rPr lang="en-US" dirty="0"/>
              <a:t>Who do I report abuse, neglect, or exploitation to?</a:t>
            </a:r>
          </a:p>
          <a:p>
            <a:pPr lvl="1"/>
            <a:r>
              <a:rPr lang="en-US" dirty="0"/>
              <a:t>Immediately report to supervisor.</a:t>
            </a:r>
          </a:p>
          <a:p>
            <a:pPr lvl="1"/>
            <a:r>
              <a:rPr lang="en-US" dirty="0"/>
              <a:t>Supervisor will make a report to DSS, APS, and consumer’s case manager and an IRIS report will be filed.</a:t>
            </a:r>
          </a:p>
          <a:p>
            <a:pPr lvl="1"/>
            <a:r>
              <a:rPr lang="en-US" dirty="0"/>
              <a:t>Report will be filed within 24 hours.</a:t>
            </a:r>
          </a:p>
        </p:txBody>
      </p:sp>
    </p:spTree>
    <p:extLst>
      <p:ext uri="{BB962C8B-B14F-4D97-AF65-F5344CB8AC3E}">
        <p14:creationId xmlns:p14="http://schemas.microsoft.com/office/powerpoint/2010/main" val="2387920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0"/>
            <a:ext cx="6400800" cy="685800"/>
          </a:xfrm>
        </p:spPr>
        <p:txBody>
          <a:bodyPr>
            <a:noAutofit/>
          </a:bodyPr>
          <a:lstStyle/>
          <a:p>
            <a:r>
              <a:rPr lang="en-US" sz="4000" dirty="0"/>
              <a:t>Abuse and Neglect Continued</a:t>
            </a:r>
          </a:p>
        </p:txBody>
      </p:sp>
      <p:sp>
        <p:nvSpPr>
          <p:cNvPr id="3" name="Content Placeholder 2"/>
          <p:cNvSpPr>
            <a:spLocks noGrp="1"/>
          </p:cNvSpPr>
          <p:nvPr>
            <p:ph idx="1"/>
          </p:nvPr>
        </p:nvSpPr>
        <p:spPr/>
        <p:txBody>
          <a:bodyPr>
            <a:normAutofit/>
          </a:bodyPr>
          <a:lstStyle/>
          <a:p>
            <a:r>
              <a:rPr lang="en-US" sz="2000" dirty="0"/>
              <a:t>If you make a report your identity will not be disclosed without your consent except to investigator/prosecutor or when disclosure is legally compelled.</a:t>
            </a:r>
          </a:p>
          <a:p>
            <a:r>
              <a:rPr lang="en-US" sz="2000" dirty="0"/>
              <a:t>Employee making report in good faith is immune from any civil liabilities.</a:t>
            </a:r>
          </a:p>
          <a:p>
            <a:r>
              <a:rPr lang="en-US" sz="2000" dirty="0"/>
              <a:t>Staff have a duty to report under NC laws.</a:t>
            </a:r>
          </a:p>
        </p:txBody>
      </p:sp>
    </p:spTree>
    <p:extLst>
      <p:ext uri="{BB962C8B-B14F-4D97-AF65-F5344CB8AC3E}">
        <p14:creationId xmlns:p14="http://schemas.microsoft.com/office/powerpoint/2010/main" val="895352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0"/>
            <a:ext cx="6400800" cy="685800"/>
          </a:xfrm>
        </p:spPr>
        <p:txBody>
          <a:bodyPr>
            <a:noAutofit/>
          </a:bodyPr>
          <a:lstStyle/>
          <a:p>
            <a:r>
              <a:rPr lang="en-US" sz="4000" dirty="0"/>
              <a:t>Abuse and neglect continued</a:t>
            </a:r>
          </a:p>
        </p:txBody>
      </p:sp>
      <p:sp>
        <p:nvSpPr>
          <p:cNvPr id="3" name="Content Placeholder 2"/>
          <p:cNvSpPr>
            <a:spLocks noGrp="1"/>
          </p:cNvSpPr>
          <p:nvPr>
            <p:ph idx="1"/>
          </p:nvPr>
        </p:nvSpPr>
        <p:spPr/>
        <p:txBody>
          <a:bodyPr>
            <a:normAutofit/>
          </a:bodyPr>
          <a:lstStyle/>
          <a:p>
            <a:r>
              <a:rPr lang="en-US" sz="2000" dirty="0"/>
              <a:t>What is reported?</a:t>
            </a:r>
          </a:p>
          <a:p>
            <a:pPr lvl="1"/>
            <a:r>
              <a:rPr lang="en-US" sz="2000" dirty="0"/>
              <a:t>Any suspected abuse of a client.  You do not have to see the abuse, see any marks, or even be sure that the abuse took place.</a:t>
            </a:r>
          </a:p>
          <a:p>
            <a:pPr lvl="1"/>
            <a:r>
              <a:rPr lang="en-US" sz="2000" dirty="0"/>
              <a:t>Things to report:  hitting, pushing, shoving, forcing food or medication, not giving food or medication, isolation, name calling, sexual abuse, any rights violations, etc.</a:t>
            </a:r>
          </a:p>
        </p:txBody>
      </p:sp>
    </p:spTree>
    <p:extLst>
      <p:ext uri="{BB962C8B-B14F-4D97-AF65-F5344CB8AC3E}">
        <p14:creationId xmlns:p14="http://schemas.microsoft.com/office/powerpoint/2010/main" val="1062760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US" sz="4000" dirty="0">
                <a:solidFill>
                  <a:srgbClr val="FFFFFF"/>
                </a:solidFill>
              </a:rPr>
              <a:t>foundations</a:t>
            </a:r>
            <a:endParaRPr lang="en-US" sz="3700" dirty="0">
              <a:solidFill>
                <a:srgbClr val="FFFFFF"/>
              </a:solidFill>
            </a:endParaRPr>
          </a:p>
        </p:txBody>
      </p:sp>
      <p:graphicFrame>
        <p:nvGraphicFramePr>
          <p:cNvPr id="5" name="Content Placeholder 2">
            <a:extLst>
              <a:ext uri="{FF2B5EF4-FFF2-40B4-BE49-F238E27FC236}">
                <a16:creationId xmlns:a16="http://schemas.microsoft.com/office/drawing/2014/main" id="{D8345502-FDBA-4EE9-883F-3F81C59D8BE6}"/>
              </a:ext>
            </a:extLst>
          </p:cNvPr>
          <p:cNvGraphicFramePr>
            <a:graphicFrameLocks noGrp="1"/>
          </p:cNvGraphicFramePr>
          <p:nvPr>
            <p:ph idx="1"/>
            <p:extLst>
              <p:ext uri="{D42A27DB-BD31-4B8C-83A1-F6EECF244321}">
                <p14:modId xmlns:p14="http://schemas.microsoft.com/office/powerpoint/2010/main" val="289422918"/>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6585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0"/>
            <a:ext cx="6400800" cy="685800"/>
          </a:xfrm>
        </p:spPr>
        <p:txBody>
          <a:bodyPr>
            <a:noAutofit/>
          </a:bodyPr>
          <a:lstStyle/>
          <a:p>
            <a:r>
              <a:rPr lang="en-US" sz="4000" dirty="0"/>
              <a:t>Abuse and neglect continued</a:t>
            </a:r>
          </a:p>
        </p:txBody>
      </p:sp>
      <p:sp>
        <p:nvSpPr>
          <p:cNvPr id="3" name="Content Placeholder 2"/>
          <p:cNvSpPr>
            <a:spLocks noGrp="1"/>
          </p:cNvSpPr>
          <p:nvPr>
            <p:ph idx="1"/>
          </p:nvPr>
        </p:nvSpPr>
        <p:spPr/>
        <p:txBody>
          <a:bodyPr>
            <a:normAutofit/>
          </a:bodyPr>
          <a:lstStyle/>
          <a:p>
            <a:r>
              <a:rPr lang="en-US" sz="2000" dirty="0"/>
              <a:t>What if I see it happen?</a:t>
            </a:r>
          </a:p>
          <a:p>
            <a:pPr lvl="1"/>
            <a:r>
              <a:rPr lang="en-US" sz="2000" dirty="0"/>
              <a:t>Staff have a responsibility to intervene and prevent, if possible, any instance of abuse or neglect by anyone towards a consumer.</a:t>
            </a:r>
          </a:p>
          <a:p>
            <a:pPr lvl="1"/>
            <a:r>
              <a:rPr lang="en-US" sz="2000" dirty="0"/>
              <a:t>This does not negate your responsibility to report such abuse or neglect.  If you see a co-worker being abusive and you approach them and discuss it, you still must make a report to your supervisor.</a:t>
            </a:r>
          </a:p>
        </p:txBody>
      </p:sp>
    </p:spTree>
    <p:extLst>
      <p:ext uri="{BB962C8B-B14F-4D97-AF65-F5344CB8AC3E}">
        <p14:creationId xmlns:p14="http://schemas.microsoft.com/office/powerpoint/2010/main" val="109671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7A3056-9B88-444B-94DA-40B0F2C6E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8096" y="585215"/>
            <a:ext cx="2722626" cy="1677467"/>
          </a:xfrm>
        </p:spPr>
        <p:txBody>
          <a:bodyPr>
            <a:normAutofit/>
          </a:bodyPr>
          <a:lstStyle/>
          <a:p>
            <a:r>
              <a:rPr lang="en-US" sz="3500" dirty="0"/>
              <a:t>Confidentiality</a:t>
            </a:r>
            <a:br>
              <a:rPr lang="en-US" sz="3500" dirty="0"/>
            </a:br>
            <a:r>
              <a:rPr lang="en-US" sz="3500" dirty="0"/>
              <a:t>/hipAa</a:t>
            </a:r>
          </a:p>
        </p:txBody>
      </p:sp>
      <p:cxnSp>
        <p:nvCxnSpPr>
          <p:cNvPr id="10" name="Straight Connector 9">
            <a:extLst>
              <a:ext uri="{FF2B5EF4-FFF2-40B4-BE49-F238E27FC236}">
                <a16:creationId xmlns:a16="http://schemas.microsoft.com/office/drawing/2014/main" id="{6820BD55-A71A-48C6-B0F7-235147F39D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2423548"/>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768096" y="2584415"/>
            <a:ext cx="2722626" cy="3724944"/>
          </a:xfrm>
        </p:spPr>
        <p:txBody>
          <a:bodyPr>
            <a:normAutofit/>
          </a:bodyPr>
          <a:lstStyle/>
          <a:p>
            <a:pPr indent="0">
              <a:buNone/>
            </a:pPr>
            <a:r>
              <a:rPr lang="en-US" sz="1700" dirty="0"/>
              <a:t>What is HIPAA?</a:t>
            </a:r>
          </a:p>
          <a:p>
            <a:pPr marL="457200" indent="-457200"/>
            <a:r>
              <a:rPr lang="en-US" sz="1700" dirty="0"/>
              <a:t>The Health Insurance Portability and Accountability Act of 1996 began to help individuals keep their health insurance coverage as they moved from one job to another.</a:t>
            </a:r>
          </a:p>
        </p:txBody>
      </p:sp>
      <p:sp>
        <p:nvSpPr>
          <p:cNvPr id="12" name="Rectangle 11">
            <a:extLst>
              <a:ext uri="{FF2B5EF4-FFF2-40B4-BE49-F238E27FC236}">
                <a16:creationId xmlns:a16="http://schemas.microsoft.com/office/drawing/2014/main" id="{DA215CF0-5E5E-4D2E-B3AE-366652A368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150831111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6013704" cy="1499616"/>
          </a:xfrm>
        </p:spPr>
        <p:txBody>
          <a:bodyPr>
            <a:normAutofit/>
          </a:bodyPr>
          <a:lstStyle/>
          <a:p>
            <a:r>
              <a:rPr lang="en-US" dirty="0"/>
              <a:t>Confidentiality</a:t>
            </a:r>
            <a:br>
              <a:rPr lang="en-US" dirty="0"/>
            </a:br>
            <a:r>
              <a:rPr lang="en-US" dirty="0"/>
              <a:t>/hipAa</a:t>
            </a:r>
          </a:p>
        </p:txBody>
      </p:sp>
      <p:sp>
        <p:nvSpPr>
          <p:cNvPr id="3" name="Content Placeholder 2"/>
          <p:cNvSpPr>
            <a:spLocks noGrp="1"/>
          </p:cNvSpPr>
          <p:nvPr>
            <p:ph idx="1"/>
          </p:nvPr>
        </p:nvSpPr>
        <p:spPr>
          <a:xfrm>
            <a:off x="768096" y="2286000"/>
            <a:ext cx="6013703" cy="4023360"/>
          </a:xfrm>
        </p:spPr>
        <p:txBody>
          <a:bodyPr>
            <a:normAutofit/>
          </a:bodyPr>
          <a:lstStyle/>
          <a:p>
            <a:r>
              <a:rPr lang="en-US" dirty="0"/>
              <a:t>What we think of as HIPAA is only a small part (Title II) of this act, which protects privacy, confidentiality, integrity, and availability of an individual’s healthcare information.</a:t>
            </a:r>
          </a:p>
          <a:p>
            <a:r>
              <a:rPr lang="en-US" dirty="0"/>
              <a:t>In the past, there have been few or weak penalties for breaching confidential health information.  </a:t>
            </a:r>
          </a:p>
          <a:p>
            <a:r>
              <a:rPr lang="en-US" dirty="0"/>
              <a:t>With the passage of the HITECH (Health Information Technology for Economic and Clinical Health) Act in 2009 as part of the American Recovery and Reinvestment Act, things have changed.</a:t>
            </a:r>
          </a:p>
          <a:p>
            <a:endParaRPr lang="en-US" dirty="0"/>
          </a:p>
        </p:txBody>
      </p:sp>
      <p:sp>
        <p:nvSpPr>
          <p:cNvPr id="15" name="Rectangle 14">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73047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6013704" cy="1499616"/>
          </a:xfrm>
        </p:spPr>
        <p:txBody>
          <a:bodyPr>
            <a:normAutofit/>
          </a:bodyPr>
          <a:lstStyle/>
          <a:p>
            <a:r>
              <a:rPr lang="en-US" dirty="0"/>
              <a:t>Confidentiality</a:t>
            </a:r>
            <a:br>
              <a:rPr lang="en-US" dirty="0"/>
            </a:br>
            <a:r>
              <a:rPr lang="en-US" dirty="0"/>
              <a:t>/hipAa</a:t>
            </a:r>
          </a:p>
        </p:txBody>
      </p:sp>
      <p:sp>
        <p:nvSpPr>
          <p:cNvPr id="3" name="Content Placeholder 2"/>
          <p:cNvSpPr>
            <a:spLocks noGrp="1"/>
          </p:cNvSpPr>
          <p:nvPr>
            <p:ph idx="1"/>
          </p:nvPr>
        </p:nvSpPr>
        <p:spPr>
          <a:xfrm>
            <a:off x="768096" y="2286000"/>
            <a:ext cx="6013703" cy="4023360"/>
          </a:xfrm>
        </p:spPr>
        <p:txBody>
          <a:bodyPr>
            <a:normAutofit lnSpcReduction="10000"/>
          </a:bodyPr>
          <a:lstStyle/>
          <a:p>
            <a:r>
              <a:rPr lang="en-US" dirty="0"/>
              <a:t>HITECH Act extends civil and criminal liability under HIPAA to business associates of other HIPAA covered entities, includes provisions for imprisonment of violators, and clarifies that criminal penalties may apply to an individual or employee of a covered entity that obtains PHI (protected health information) without authorization.</a:t>
            </a:r>
          </a:p>
          <a:p>
            <a:r>
              <a:rPr lang="en-US" dirty="0"/>
              <a:t>There is also a rule that any improper use or disclosure of PHI is presumed to be a breach unless it is proven that there was a low probability that the PHI was compromised.</a:t>
            </a:r>
          </a:p>
          <a:p>
            <a:r>
              <a:rPr lang="en-US" dirty="0"/>
              <a:t>Another rule determines whether patients, the government, and the media must be informed of any breaches of unsecured PHI.</a:t>
            </a:r>
          </a:p>
          <a:p>
            <a:endParaRPr lang="en-US"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54996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8BA90A1-6BEC-48B7-BBE0-8863262254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D7950F2D-29CC-4F1C-8AFA-D6AE15BFA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Content Placeholder 1">
            <a:extLst>
              <a:ext uri="{FF2B5EF4-FFF2-40B4-BE49-F238E27FC236}">
                <a16:creationId xmlns:a16="http://schemas.microsoft.com/office/drawing/2014/main" id="{25E1DBED-3715-4B7E-B598-AF0A382A0260}"/>
              </a:ext>
            </a:extLst>
          </p:cNvPr>
          <p:cNvPicPr>
            <a:picLocks noChangeAspect="1"/>
          </p:cNvPicPr>
          <p:nvPr/>
        </p:nvPicPr>
        <p:blipFill>
          <a:blip r:embed="rId2"/>
          <a:stretch>
            <a:fillRect/>
          </a:stretch>
        </p:blipFill>
        <p:spPr>
          <a:xfrm>
            <a:off x="1133070" y="643467"/>
            <a:ext cx="6877859" cy="5571066"/>
          </a:xfrm>
          <a:prstGeom prst="rect">
            <a:avLst/>
          </a:prstGeom>
        </p:spPr>
      </p:pic>
    </p:spTree>
    <p:extLst>
      <p:ext uri="{BB962C8B-B14F-4D97-AF65-F5344CB8AC3E}">
        <p14:creationId xmlns:p14="http://schemas.microsoft.com/office/powerpoint/2010/main" val="1824581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6013704" cy="1499616"/>
          </a:xfrm>
        </p:spPr>
        <p:txBody>
          <a:bodyPr>
            <a:normAutofit/>
          </a:bodyPr>
          <a:lstStyle/>
          <a:p>
            <a:r>
              <a:rPr lang="en-US" dirty="0"/>
              <a:t>Confidentiality</a:t>
            </a:r>
            <a:br>
              <a:rPr lang="en-US" dirty="0"/>
            </a:br>
            <a:r>
              <a:rPr lang="en-US" dirty="0"/>
              <a:t>/hipAa</a:t>
            </a:r>
          </a:p>
        </p:txBody>
      </p:sp>
      <p:sp>
        <p:nvSpPr>
          <p:cNvPr id="3" name="Content Placeholder 2"/>
          <p:cNvSpPr>
            <a:spLocks noGrp="1"/>
          </p:cNvSpPr>
          <p:nvPr>
            <p:ph idx="1"/>
          </p:nvPr>
        </p:nvSpPr>
        <p:spPr>
          <a:xfrm>
            <a:off x="768096" y="2286000"/>
            <a:ext cx="6013703" cy="4023360"/>
          </a:xfrm>
        </p:spPr>
        <p:txBody>
          <a:bodyPr>
            <a:normAutofit/>
          </a:bodyPr>
          <a:lstStyle/>
          <a:p>
            <a:r>
              <a:rPr lang="en-US" dirty="0"/>
              <a:t>Confidential information cannot be released without a signed authorization of release (must be signed by consumer or consumer’s guardian)</a:t>
            </a:r>
          </a:p>
          <a:p>
            <a:r>
              <a:rPr lang="en-US" dirty="0"/>
              <a:t>If consumer is signing, must be told what the release is for and that they can withhold consent</a:t>
            </a:r>
          </a:p>
          <a:p>
            <a:r>
              <a:rPr lang="en-US" dirty="0"/>
              <a:t>Releases are good only for one year</a:t>
            </a:r>
          </a:p>
          <a:p>
            <a:r>
              <a:rPr lang="en-US" dirty="0"/>
              <a:t>People who can release information:  Executive Director, Quality Assurance Manager, Vocational Services Coordinator, Office Manager</a:t>
            </a:r>
          </a:p>
          <a:p>
            <a:r>
              <a:rPr lang="en-US" dirty="0"/>
              <a:t>Release will be documented in consumer’s file</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95942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6013704" cy="1499616"/>
          </a:xfrm>
        </p:spPr>
        <p:txBody>
          <a:bodyPr>
            <a:normAutofit/>
          </a:bodyPr>
          <a:lstStyle/>
          <a:p>
            <a:r>
              <a:rPr lang="en-US" dirty="0"/>
              <a:t>Confidentiality</a:t>
            </a:r>
            <a:br>
              <a:rPr lang="en-US" dirty="0"/>
            </a:br>
            <a:r>
              <a:rPr lang="en-US" dirty="0"/>
              <a:t>/hipAa</a:t>
            </a:r>
          </a:p>
        </p:txBody>
      </p:sp>
      <p:sp>
        <p:nvSpPr>
          <p:cNvPr id="3" name="Content Placeholder 2"/>
          <p:cNvSpPr>
            <a:spLocks noGrp="1"/>
          </p:cNvSpPr>
          <p:nvPr>
            <p:ph idx="1"/>
          </p:nvPr>
        </p:nvSpPr>
        <p:spPr>
          <a:xfrm>
            <a:off x="768096" y="2286000"/>
            <a:ext cx="6013703" cy="4023360"/>
          </a:xfrm>
        </p:spPr>
        <p:txBody>
          <a:bodyPr>
            <a:normAutofit/>
          </a:bodyPr>
          <a:lstStyle/>
          <a:p>
            <a:r>
              <a:rPr lang="en-US" dirty="0"/>
              <a:t>Shredding documents with full names on them. </a:t>
            </a:r>
          </a:p>
          <a:p>
            <a:r>
              <a:rPr lang="en-US" dirty="0"/>
              <a:t>Not leaving documents with full names where others can see them.</a:t>
            </a:r>
          </a:p>
          <a:p>
            <a:r>
              <a:rPr lang="en-US" dirty="0"/>
              <a:t>Not using full names in unsecure emails, texts, publications, notes that the public may see, etc.</a:t>
            </a:r>
          </a:p>
          <a:p>
            <a:r>
              <a:rPr lang="en-US" dirty="0"/>
              <a:t>Double lock any protected health information.</a:t>
            </a:r>
          </a:p>
          <a:p>
            <a:r>
              <a:rPr lang="en-US" dirty="0"/>
              <a:t>Don’t give out any information to someone you do not know over the phone.</a:t>
            </a:r>
          </a:p>
          <a:p>
            <a:r>
              <a:rPr lang="en-US" dirty="0"/>
              <a:t>If you are not sure, don’t do it until you find out if its OK.</a:t>
            </a:r>
          </a:p>
          <a:p>
            <a:endParaRPr lang="en-US"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3392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6013704" cy="1499616"/>
          </a:xfrm>
        </p:spPr>
        <p:txBody>
          <a:bodyPr>
            <a:normAutofit/>
          </a:bodyPr>
          <a:lstStyle/>
          <a:p>
            <a:r>
              <a:rPr lang="en-US" dirty="0"/>
              <a:t>Confidentiality</a:t>
            </a:r>
            <a:br>
              <a:rPr lang="en-US" dirty="0"/>
            </a:br>
            <a:r>
              <a:rPr lang="en-US" dirty="0"/>
              <a:t>/hipAa</a:t>
            </a:r>
          </a:p>
        </p:txBody>
      </p:sp>
      <p:sp>
        <p:nvSpPr>
          <p:cNvPr id="3" name="Content Placeholder 2"/>
          <p:cNvSpPr>
            <a:spLocks noGrp="1"/>
          </p:cNvSpPr>
          <p:nvPr>
            <p:ph idx="1"/>
          </p:nvPr>
        </p:nvSpPr>
        <p:spPr>
          <a:xfrm>
            <a:off x="768096" y="2286000"/>
            <a:ext cx="6013703" cy="4023360"/>
          </a:xfrm>
        </p:spPr>
        <p:txBody>
          <a:bodyPr>
            <a:normAutofit/>
          </a:bodyPr>
          <a:lstStyle/>
          <a:p>
            <a:pPr lvl="0" indent="0">
              <a:buNone/>
            </a:pPr>
            <a:r>
              <a:rPr lang="en-US" dirty="0"/>
              <a:t>Can we ever disclose information without consent?</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D1BD9A12-92A3-4466-A903-9E2F5F175EA9}"/>
              </a:ext>
            </a:extLst>
          </p:cNvPr>
          <p:cNvSpPr txBox="1"/>
          <p:nvPr/>
        </p:nvSpPr>
        <p:spPr>
          <a:xfrm>
            <a:off x="927755" y="2753265"/>
            <a:ext cx="5867399" cy="2806922"/>
          </a:xfrm>
          <a:prstGeom prst="rect">
            <a:avLst/>
          </a:prstGeom>
          <a:noFill/>
        </p:spPr>
        <p:txBody>
          <a:bodyPr wrap="square" rtlCol="0">
            <a:spAutoFit/>
          </a:bodyPr>
          <a:lstStyle/>
          <a:p>
            <a:pPr lvl="0" indent="-274320" defTabSz="914400">
              <a:lnSpc>
                <a:spcPct val="90000"/>
              </a:lnSpc>
              <a:spcBef>
                <a:spcPct val="20000"/>
              </a:spcBef>
              <a:buClr>
                <a:schemeClr val="accent1"/>
              </a:buClr>
              <a:buFont typeface="Wingdings" pitchFamily="2" charset="2"/>
              <a:buChar char="v"/>
            </a:pPr>
            <a:r>
              <a:rPr lang="en-US" dirty="0"/>
              <a:t>When there</a:t>
            </a:r>
            <a:r>
              <a:rPr lang="en-US" b="1" dirty="0"/>
              <a:t> </a:t>
            </a:r>
            <a:r>
              <a:rPr lang="en-US" dirty="0"/>
              <a:t>is a medical or psychiatric emergency involving consumer health or safety or the safety of others.</a:t>
            </a:r>
          </a:p>
          <a:p>
            <a:pPr lvl="0" indent="-274320" defTabSz="914400">
              <a:lnSpc>
                <a:spcPct val="90000"/>
              </a:lnSpc>
              <a:spcBef>
                <a:spcPct val="20000"/>
              </a:spcBef>
              <a:buClr>
                <a:schemeClr val="accent1"/>
              </a:buClr>
              <a:buFont typeface="Wingdings" pitchFamily="2" charset="2"/>
              <a:buChar char="v"/>
            </a:pPr>
            <a:r>
              <a:rPr lang="en-US" dirty="0"/>
              <a:t>When required by law to report instances of neglect or abuse of a child or disabled adult.</a:t>
            </a:r>
          </a:p>
          <a:p>
            <a:pPr lvl="0" indent="-274320" defTabSz="914400">
              <a:lnSpc>
                <a:spcPct val="90000"/>
              </a:lnSpc>
              <a:spcBef>
                <a:spcPct val="20000"/>
              </a:spcBef>
              <a:buClr>
                <a:schemeClr val="accent1"/>
              </a:buClr>
              <a:buFont typeface="Wingdings" pitchFamily="2" charset="2"/>
              <a:buChar char="v"/>
            </a:pPr>
            <a:r>
              <a:rPr lang="en-US" dirty="0"/>
              <a:t>When responding to a court order or participating in a commitment proceeding.</a:t>
            </a:r>
          </a:p>
          <a:p>
            <a:pPr lvl="0" indent="-274320" defTabSz="914400">
              <a:lnSpc>
                <a:spcPct val="90000"/>
              </a:lnSpc>
              <a:spcBef>
                <a:spcPct val="20000"/>
              </a:spcBef>
              <a:buClr>
                <a:schemeClr val="accent1"/>
              </a:buClr>
              <a:buFont typeface="Wingdings" pitchFamily="2" charset="2"/>
              <a:buChar char="v"/>
            </a:pPr>
            <a:r>
              <a:rPr lang="en-US" dirty="0"/>
              <a:t>When required by North Carolina Administrative Code to disclose physician information due to an incident that would cause health risk to other persons.</a:t>
            </a:r>
          </a:p>
          <a:p>
            <a:pPr lvl="0" indent="-274320" defTabSz="914400">
              <a:lnSpc>
                <a:spcPct val="90000"/>
              </a:lnSpc>
              <a:spcBef>
                <a:spcPct val="20000"/>
              </a:spcBef>
              <a:buClr>
                <a:schemeClr val="accent1"/>
              </a:buClr>
              <a:buFont typeface="Wingdings" pitchFamily="2" charset="2"/>
              <a:buChar char="v"/>
            </a:pPr>
            <a:r>
              <a:rPr lang="en-US" dirty="0"/>
              <a:t>To the NC Department of Corrections.</a:t>
            </a:r>
          </a:p>
        </p:txBody>
      </p:sp>
    </p:spTree>
    <p:extLst>
      <p:ext uri="{BB962C8B-B14F-4D97-AF65-F5344CB8AC3E}">
        <p14:creationId xmlns:p14="http://schemas.microsoft.com/office/powerpoint/2010/main" val="88376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7C8449D-81A5-43C8-8285-2B681B79DD62}"/>
              </a:ext>
            </a:extLst>
          </p:cNvPr>
          <p:cNvSpPr>
            <a:spLocks noGrp="1"/>
          </p:cNvSpPr>
          <p:nvPr>
            <p:ph type="title"/>
          </p:nvPr>
        </p:nvSpPr>
        <p:spPr>
          <a:xfrm>
            <a:off x="3406641" y="942449"/>
            <a:ext cx="5010992" cy="1470249"/>
          </a:xfrm>
        </p:spPr>
        <p:txBody>
          <a:bodyPr>
            <a:normAutofit/>
          </a:bodyPr>
          <a:lstStyle/>
          <a:p>
            <a:r>
              <a:rPr lang="en-US" dirty="0"/>
              <a:t>Therapeutic Relationships</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FC74989-7606-40CD-8DD1-66CF0096F155}"/>
              </a:ext>
            </a:extLst>
          </p:cNvPr>
          <p:cNvSpPr>
            <a:spLocks noGrp="1"/>
          </p:cNvSpPr>
          <p:nvPr>
            <p:ph idx="1"/>
          </p:nvPr>
        </p:nvSpPr>
        <p:spPr>
          <a:xfrm>
            <a:off x="3410282" y="2773885"/>
            <a:ext cx="5007352" cy="3141013"/>
          </a:xfrm>
        </p:spPr>
        <p:txBody>
          <a:bodyPr>
            <a:normAutofit/>
          </a:bodyPr>
          <a:lstStyle/>
          <a:p>
            <a:r>
              <a:rPr lang="en-US" dirty="0"/>
              <a:t>A therapeutic relationship is defined as “an interactive relationship with a patient and family that is caring, clear, boundaried, positive, and professional.</a:t>
            </a:r>
          </a:p>
          <a:p>
            <a:r>
              <a:rPr lang="en-US" dirty="0"/>
              <a:t>From: </a:t>
            </a:r>
            <a:r>
              <a:rPr lang="en-US" dirty="0">
                <a:hlinkClick r:id="rId2"/>
              </a:rPr>
              <a:t>Pediatric Critical Care (Fourth Edition), 2011</a:t>
            </a:r>
            <a:endParaRPr lang="en-US" dirty="0"/>
          </a:p>
          <a:p>
            <a:endParaRPr lang="en-US" dirty="0"/>
          </a:p>
        </p:txBody>
      </p:sp>
    </p:spTree>
    <p:extLst>
      <p:ext uri="{BB962C8B-B14F-4D97-AF65-F5344CB8AC3E}">
        <p14:creationId xmlns:p14="http://schemas.microsoft.com/office/powerpoint/2010/main" val="2866783681"/>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7759D-20D0-4E57-82BC-C3A313C00403}"/>
              </a:ext>
            </a:extLst>
          </p:cNvPr>
          <p:cNvSpPr>
            <a:spLocks noGrp="1"/>
          </p:cNvSpPr>
          <p:nvPr>
            <p:ph type="title"/>
          </p:nvPr>
        </p:nvSpPr>
        <p:spPr/>
        <p:txBody>
          <a:bodyPr>
            <a:normAutofit/>
          </a:bodyPr>
          <a:lstStyle/>
          <a:p>
            <a:r>
              <a:rPr lang="en-US" dirty="0"/>
              <a:t>What does a therapeutic relationship look like?</a:t>
            </a:r>
          </a:p>
        </p:txBody>
      </p:sp>
      <p:sp>
        <p:nvSpPr>
          <p:cNvPr id="3" name="Content Placeholder 2">
            <a:extLst>
              <a:ext uri="{FF2B5EF4-FFF2-40B4-BE49-F238E27FC236}">
                <a16:creationId xmlns:a16="http://schemas.microsoft.com/office/drawing/2014/main" id="{961DFE00-C723-4602-A561-DE3FC78463EC}"/>
              </a:ext>
            </a:extLst>
          </p:cNvPr>
          <p:cNvSpPr>
            <a:spLocks noGrp="1"/>
          </p:cNvSpPr>
          <p:nvPr>
            <p:ph sz="half" idx="1"/>
          </p:nvPr>
        </p:nvSpPr>
        <p:spPr>
          <a:xfrm>
            <a:off x="609600" y="2286000"/>
            <a:ext cx="3724656" cy="4023360"/>
          </a:xfrm>
        </p:spPr>
        <p:txBody>
          <a:bodyPr>
            <a:normAutofit/>
          </a:bodyPr>
          <a:lstStyle/>
          <a:p>
            <a:pPr>
              <a:buFont typeface="Wingdings" panose="05000000000000000000" pitchFamily="2" charset="2"/>
              <a:buChar char="v"/>
            </a:pPr>
            <a:r>
              <a:rPr lang="en-US" sz="4400" dirty="0"/>
              <a:t>Boundaries</a:t>
            </a:r>
          </a:p>
          <a:p>
            <a:pPr>
              <a:buFont typeface="Wingdings" panose="05000000000000000000" pitchFamily="2" charset="2"/>
              <a:buChar char="v"/>
            </a:pPr>
            <a:r>
              <a:rPr lang="en-US" sz="4400" dirty="0"/>
              <a:t>Consistency</a:t>
            </a:r>
          </a:p>
          <a:p>
            <a:pPr>
              <a:buFont typeface="Wingdings" panose="05000000000000000000" pitchFamily="2" charset="2"/>
              <a:buChar char="v"/>
            </a:pPr>
            <a:r>
              <a:rPr lang="en-US" sz="4400" dirty="0"/>
              <a:t>Professional</a:t>
            </a:r>
          </a:p>
          <a:p>
            <a:pPr>
              <a:buFont typeface="Wingdings" panose="05000000000000000000" pitchFamily="2" charset="2"/>
              <a:buChar char="v"/>
            </a:pPr>
            <a:r>
              <a:rPr lang="en-US" sz="4400" dirty="0"/>
              <a:t>Doing With</a:t>
            </a:r>
          </a:p>
        </p:txBody>
      </p:sp>
      <p:sp>
        <p:nvSpPr>
          <p:cNvPr id="4" name="Content Placeholder 3">
            <a:extLst>
              <a:ext uri="{FF2B5EF4-FFF2-40B4-BE49-F238E27FC236}">
                <a16:creationId xmlns:a16="http://schemas.microsoft.com/office/drawing/2014/main" id="{687DBC15-B85B-45FC-B147-188BCF1DBBB6}"/>
              </a:ext>
            </a:extLst>
          </p:cNvPr>
          <p:cNvSpPr>
            <a:spLocks noGrp="1"/>
          </p:cNvSpPr>
          <p:nvPr>
            <p:ph sz="half" idx="2"/>
          </p:nvPr>
        </p:nvSpPr>
        <p:spPr>
          <a:xfrm>
            <a:off x="4114800" y="2286000"/>
            <a:ext cx="4953000" cy="4023360"/>
          </a:xfrm>
        </p:spPr>
        <p:txBody>
          <a:bodyPr>
            <a:noAutofit/>
          </a:bodyPr>
          <a:lstStyle/>
          <a:p>
            <a:pPr>
              <a:buFont typeface="Wingdings" panose="05000000000000000000" pitchFamily="2" charset="2"/>
              <a:buChar char="v"/>
            </a:pPr>
            <a:r>
              <a:rPr lang="en-US" sz="4400" dirty="0"/>
              <a:t>Clear Expectations</a:t>
            </a:r>
          </a:p>
          <a:p>
            <a:pPr>
              <a:buFont typeface="Wingdings" panose="05000000000000000000" pitchFamily="2" charset="2"/>
              <a:buChar char="v"/>
            </a:pPr>
            <a:r>
              <a:rPr lang="en-US" sz="4400" dirty="0"/>
              <a:t>Accountability </a:t>
            </a:r>
          </a:p>
          <a:p>
            <a:pPr>
              <a:buFont typeface="Wingdings" panose="05000000000000000000" pitchFamily="2" charset="2"/>
              <a:buChar char="v"/>
            </a:pPr>
            <a:r>
              <a:rPr lang="en-US" sz="4400" dirty="0"/>
              <a:t>Respectful</a:t>
            </a:r>
          </a:p>
          <a:p>
            <a:pPr>
              <a:buFont typeface="Wingdings" panose="05000000000000000000" pitchFamily="2" charset="2"/>
              <a:buChar char="v"/>
            </a:pPr>
            <a:r>
              <a:rPr lang="en-US" sz="4400" dirty="0"/>
              <a:t>Adult : Adult</a:t>
            </a:r>
          </a:p>
        </p:txBody>
      </p:sp>
    </p:spTree>
    <p:extLst>
      <p:ext uri="{BB962C8B-B14F-4D97-AF65-F5344CB8AC3E}">
        <p14:creationId xmlns:p14="http://schemas.microsoft.com/office/powerpoint/2010/main" val="137823518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US" sz="3700" dirty="0">
                <a:solidFill>
                  <a:srgbClr val="FFFFFF"/>
                </a:solidFill>
              </a:rPr>
              <a:t>Core competencies/ client rights</a:t>
            </a:r>
          </a:p>
        </p:txBody>
      </p:sp>
      <p:graphicFrame>
        <p:nvGraphicFramePr>
          <p:cNvPr id="5" name="Content Placeholder 2">
            <a:extLst>
              <a:ext uri="{FF2B5EF4-FFF2-40B4-BE49-F238E27FC236}">
                <a16:creationId xmlns:a16="http://schemas.microsoft.com/office/drawing/2014/main" id="{D8345502-FDBA-4EE9-883F-3F81C59D8BE6}"/>
              </a:ext>
            </a:extLst>
          </p:cNvPr>
          <p:cNvGraphicFramePr>
            <a:graphicFrameLocks noGrp="1"/>
          </p:cNvGraphicFramePr>
          <p:nvPr>
            <p:ph idx="1"/>
            <p:extLst>
              <p:ext uri="{D42A27DB-BD31-4B8C-83A1-F6EECF244321}">
                <p14:modId xmlns:p14="http://schemas.microsoft.com/office/powerpoint/2010/main" val="2719281247"/>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7310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244769-8BB8-4BD3-A03D-5361A0ABC01A}"/>
              </a:ext>
            </a:extLst>
          </p:cNvPr>
          <p:cNvSpPr>
            <a:spLocks noGrp="1"/>
          </p:cNvSpPr>
          <p:nvPr>
            <p:ph type="title"/>
          </p:nvPr>
        </p:nvSpPr>
        <p:spPr/>
        <p:txBody>
          <a:bodyPr/>
          <a:lstStyle/>
          <a:p>
            <a:r>
              <a:rPr lang="en-US" dirty="0"/>
              <a:t>What happens when we have therapeutic relationships?</a:t>
            </a:r>
          </a:p>
        </p:txBody>
      </p:sp>
      <p:sp>
        <p:nvSpPr>
          <p:cNvPr id="3" name="Content Placeholder 2">
            <a:extLst>
              <a:ext uri="{FF2B5EF4-FFF2-40B4-BE49-F238E27FC236}">
                <a16:creationId xmlns:a16="http://schemas.microsoft.com/office/drawing/2014/main" id="{961DFE00-C723-4602-A561-DE3FC78463EC}"/>
              </a:ext>
            </a:extLst>
          </p:cNvPr>
          <p:cNvSpPr>
            <a:spLocks noGrp="1"/>
          </p:cNvSpPr>
          <p:nvPr>
            <p:ph idx="1"/>
          </p:nvPr>
        </p:nvSpPr>
        <p:spPr/>
        <p:txBody>
          <a:bodyPr>
            <a:normAutofit/>
          </a:bodyPr>
          <a:lstStyle/>
          <a:p>
            <a:pPr>
              <a:buFont typeface="Wingdings" panose="05000000000000000000" pitchFamily="2" charset="2"/>
              <a:buChar char="v"/>
            </a:pPr>
            <a:r>
              <a:rPr lang="en-US" sz="4000" dirty="0"/>
              <a:t>Trust</a:t>
            </a:r>
          </a:p>
          <a:p>
            <a:pPr>
              <a:buFont typeface="Wingdings" panose="05000000000000000000" pitchFamily="2" charset="2"/>
              <a:buChar char="v"/>
            </a:pPr>
            <a:r>
              <a:rPr lang="en-US" sz="4000" dirty="0"/>
              <a:t>Security</a:t>
            </a:r>
          </a:p>
          <a:p>
            <a:pPr>
              <a:buFont typeface="Wingdings" panose="05000000000000000000" pitchFamily="2" charset="2"/>
              <a:buChar char="v"/>
            </a:pPr>
            <a:r>
              <a:rPr lang="en-US" sz="4000" dirty="0"/>
              <a:t>Growth</a:t>
            </a:r>
          </a:p>
          <a:p>
            <a:pPr>
              <a:buFont typeface="Wingdings" panose="05000000000000000000" pitchFamily="2" charset="2"/>
              <a:buChar char="v"/>
            </a:pPr>
            <a:r>
              <a:rPr lang="en-US" sz="4000" dirty="0"/>
              <a:t>Confidence</a:t>
            </a:r>
          </a:p>
          <a:p>
            <a:pPr>
              <a:buFont typeface="Wingdings" panose="05000000000000000000" pitchFamily="2" charset="2"/>
              <a:buChar char="v"/>
            </a:pPr>
            <a:endParaRPr lang="en-US" sz="4000" dirty="0"/>
          </a:p>
        </p:txBody>
      </p:sp>
    </p:spTree>
    <p:extLst>
      <p:ext uri="{BB962C8B-B14F-4D97-AF65-F5344CB8AC3E}">
        <p14:creationId xmlns:p14="http://schemas.microsoft.com/office/powerpoint/2010/main" val="2658377359"/>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7759D-20D0-4E57-82BC-C3A313C00403}"/>
              </a:ext>
            </a:extLst>
          </p:cNvPr>
          <p:cNvSpPr>
            <a:spLocks noGrp="1"/>
          </p:cNvSpPr>
          <p:nvPr>
            <p:ph type="title"/>
          </p:nvPr>
        </p:nvSpPr>
        <p:spPr/>
        <p:txBody>
          <a:bodyPr>
            <a:normAutofit/>
          </a:bodyPr>
          <a:lstStyle/>
          <a:p>
            <a:r>
              <a:rPr lang="en-US" dirty="0"/>
              <a:t>What does a therapeutic relationship </a:t>
            </a:r>
            <a:r>
              <a:rPr lang="en-US" dirty="0">
                <a:solidFill>
                  <a:srgbClr val="1CADE4"/>
                </a:solidFill>
              </a:rPr>
              <a:t>NOT</a:t>
            </a:r>
            <a:r>
              <a:rPr lang="en-US" dirty="0"/>
              <a:t> look like?</a:t>
            </a:r>
          </a:p>
        </p:txBody>
      </p:sp>
      <p:sp>
        <p:nvSpPr>
          <p:cNvPr id="3" name="Content Placeholder 2">
            <a:extLst>
              <a:ext uri="{FF2B5EF4-FFF2-40B4-BE49-F238E27FC236}">
                <a16:creationId xmlns:a16="http://schemas.microsoft.com/office/drawing/2014/main" id="{961DFE00-C723-4602-A561-DE3FC78463EC}"/>
              </a:ext>
            </a:extLst>
          </p:cNvPr>
          <p:cNvSpPr>
            <a:spLocks noGrp="1"/>
          </p:cNvSpPr>
          <p:nvPr>
            <p:ph sz="half" idx="1"/>
          </p:nvPr>
        </p:nvSpPr>
        <p:spPr>
          <a:xfrm>
            <a:off x="304800" y="2286000"/>
            <a:ext cx="3657600" cy="4023360"/>
          </a:xfrm>
        </p:spPr>
        <p:txBody>
          <a:bodyPr>
            <a:normAutofit/>
          </a:bodyPr>
          <a:lstStyle/>
          <a:p>
            <a:pPr>
              <a:buFont typeface="Wingdings" panose="05000000000000000000" pitchFamily="2" charset="2"/>
              <a:buChar char="v"/>
            </a:pPr>
            <a:r>
              <a:rPr lang="en-US" sz="4000" dirty="0"/>
              <a:t>No Boundaries</a:t>
            </a:r>
          </a:p>
          <a:p>
            <a:pPr>
              <a:buFont typeface="Wingdings" panose="05000000000000000000" pitchFamily="2" charset="2"/>
              <a:buChar char="v"/>
            </a:pPr>
            <a:r>
              <a:rPr lang="en-US" sz="4000" dirty="0"/>
              <a:t>Unmanaged </a:t>
            </a:r>
          </a:p>
          <a:p>
            <a:pPr>
              <a:buFont typeface="Wingdings" panose="05000000000000000000" pitchFamily="2" charset="2"/>
              <a:buChar char="v"/>
            </a:pPr>
            <a:r>
              <a:rPr lang="en-US" sz="4000" dirty="0"/>
              <a:t>Doing For</a:t>
            </a:r>
          </a:p>
          <a:p>
            <a:pPr>
              <a:buFont typeface="Wingdings" panose="05000000000000000000" pitchFamily="2" charset="2"/>
              <a:buChar char="v"/>
            </a:pPr>
            <a:r>
              <a:rPr lang="en-US" sz="4000" dirty="0"/>
              <a:t>Favoritism</a:t>
            </a:r>
          </a:p>
        </p:txBody>
      </p:sp>
      <p:sp>
        <p:nvSpPr>
          <p:cNvPr id="4" name="Content Placeholder 3">
            <a:extLst>
              <a:ext uri="{FF2B5EF4-FFF2-40B4-BE49-F238E27FC236}">
                <a16:creationId xmlns:a16="http://schemas.microsoft.com/office/drawing/2014/main" id="{65BB690C-593E-456C-8B68-7B6CBB1990E3}"/>
              </a:ext>
            </a:extLst>
          </p:cNvPr>
          <p:cNvSpPr>
            <a:spLocks noGrp="1"/>
          </p:cNvSpPr>
          <p:nvPr>
            <p:ph sz="half" idx="2"/>
          </p:nvPr>
        </p:nvSpPr>
        <p:spPr>
          <a:xfrm>
            <a:off x="3810000" y="2286000"/>
            <a:ext cx="5486400" cy="4023360"/>
          </a:xfrm>
        </p:spPr>
        <p:txBody>
          <a:bodyPr>
            <a:normAutofit/>
          </a:bodyPr>
          <a:lstStyle/>
          <a:p>
            <a:pPr>
              <a:buFont typeface="Wingdings" panose="05000000000000000000" pitchFamily="2" charset="2"/>
              <a:buChar char="v"/>
            </a:pPr>
            <a:r>
              <a:rPr lang="en-US" sz="4000" dirty="0"/>
              <a:t>Unclear Expectations</a:t>
            </a:r>
          </a:p>
          <a:p>
            <a:pPr>
              <a:buFont typeface="Wingdings" panose="05000000000000000000" pitchFamily="2" charset="2"/>
              <a:buChar char="v"/>
            </a:pPr>
            <a:r>
              <a:rPr lang="en-US" sz="4000" dirty="0"/>
              <a:t>Inconsistent</a:t>
            </a:r>
          </a:p>
          <a:p>
            <a:pPr>
              <a:buFont typeface="Wingdings" panose="05000000000000000000" pitchFamily="2" charset="2"/>
              <a:buChar char="v"/>
            </a:pPr>
            <a:r>
              <a:rPr lang="en-US" sz="4000" dirty="0"/>
              <a:t>Friendship/Paternal</a:t>
            </a:r>
          </a:p>
          <a:p>
            <a:pPr>
              <a:buFont typeface="Wingdings" panose="05000000000000000000" pitchFamily="2" charset="2"/>
              <a:buChar char="v"/>
            </a:pPr>
            <a:r>
              <a:rPr lang="en-US" sz="4000" dirty="0"/>
              <a:t>Adult : Child</a:t>
            </a:r>
          </a:p>
        </p:txBody>
      </p:sp>
    </p:spTree>
    <p:extLst>
      <p:ext uri="{BB962C8B-B14F-4D97-AF65-F5344CB8AC3E}">
        <p14:creationId xmlns:p14="http://schemas.microsoft.com/office/powerpoint/2010/main" val="3507911540"/>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244769-8BB8-4BD3-A03D-5361A0ABC01A}"/>
              </a:ext>
            </a:extLst>
          </p:cNvPr>
          <p:cNvSpPr>
            <a:spLocks noGrp="1"/>
          </p:cNvSpPr>
          <p:nvPr>
            <p:ph type="title"/>
          </p:nvPr>
        </p:nvSpPr>
        <p:spPr/>
        <p:txBody>
          <a:bodyPr/>
          <a:lstStyle/>
          <a:p>
            <a:r>
              <a:rPr lang="en-US" dirty="0"/>
              <a:t>What happens when we </a:t>
            </a:r>
            <a:r>
              <a:rPr lang="en-US" dirty="0">
                <a:solidFill>
                  <a:srgbClr val="1CADE4"/>
                </a:solidFill>
              </a:rPr>
              <a:t>don’t</a:t>
            </a:r>
            <a:r>
              <a:rPr lang="en-US" dirty="0"/>
              <a:t> have therapeutic relationships?</a:t>
            </a:r>
          </a:p>
        </p:txBody>
      </p:sp>
      <p:sp>
        <p:nvSpPr>
          <p:cNvPr id="3" name="Content Placeholder 2">
            <a:extLst>
              <a:ext uri="{FF2B5EF4-FFF2-40B4-BE49-F238E27FC236}">
                <a16:creationId xmlns:a16="http://schemas.microsoft.com/office/drawing/2014/main" id="{961DFE00-C723-4602-A561-DE3FC78463EC}"/>
              </a:ext>
            </a:extLst>
          </p:cNvPr>
          <p:cNvSpPr>
            <a:spLocks noGrp="1"/>
          </p:cNvSpPr>
          <p:nvPr>
            <p:ph idx="1"/>
          </p:nvPr>
        </p:nvSpPr>
        <p:spPr/>
        <p:txBody>
          <a:bodyPr>
            <a:normAutofit/>
          </a:bodyPr>
          <a:lstStyle/>
          <a:p>
            <a:pPr>
              <a:buFont typeface="Wingdings" panose="05000000000000000000" pitchFamily="2" charset="2"/>
              <a:buChar char="v"/>
            </a:pPr>
            <a:r>
              <a:rPr lang="en-US" sz="4000" dirty="0"/>
              <a:t>Confusion</a:t>
            </a:r>
          </a:p>
          <a:p>
            <a:pPr>
              <a:buFont typeface="Wingdings" panose="05000000000000000000" pitchFamily="2" charset="2"/>
              <a:buChar char="v"/>
            </a:pPr>
            <a:r>
              <a:rPr lang="en-US" sz="4000" dirty="0"/>
              <a:t>Behaviors</a:t>
            </a:r>
          </a:p>
          <a:p>
            <a:pPr>
              <a:buFont typeface="Wingdings" panose="05000000000000000000" pitchFamily="2" charset="2"/>
              <a:buChar char="v"/>
            </a:pPr>
            <a:r>
              <a:rPr lang="en-US" sz="4000" dirty="0"/>
              <a:t>Frustration</a:t>
            </a:r>
          </a:p>
          <a:p>
            <a:pPr>
              <a:buFont typeface="Wingdings" panose="05000000000000000000" pitchFamily="2" charset="2"/>
              <a:buChar char="v"/>
            </a:pPr>
            <a:r>
              <a:rPr lang="en-US" sz="4000" dirty="0"/>
              <a:t>Resentment</a:t>
            </a:r>
          </a:p>
          <a:p>
            <a:pPr>
              <a:buFont typeface="Wingdings" panose="05000000000000000000" pitchFamily="2" charset="2"/>
              <a:buChar char="v"/>
            </a:pPr>
            <a:endParaRPr lang="en-US" sz="4000" dirty="0"/>
          </a:p>
          <a:p>
            <a:pPr>
              <a:buFont typeface="Wingdings" panose="05000000000000000000" pitchFamily="2" charset="2"/>
              <a:buChar char="v"/>
            </a:pPr>
            <a:endParaRPr lang="en-US" sz="4000" dirty="0"/>
          </a:p>
        </p:txBody>
      </p:sp>
    </p:spTree>
    <p:extLst>
      <p:ext uri="{BB962C8B-B14F-4D97-AF65-F5344CB8AC3E}">
        <p14:creationId xmlns:p14="http://schemas.microsoft.com/office/powerpoint/2010/main" val="358165919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US" dirty="0">
                <a:solidFill>
                  <a:srgbClr val="FFFFFF"/>
                </a:solidFill>
              </a:rPr>
              <a:t>Consumer Rights</a:t>
            </a:r>
          </a:p>
        </p:txBody>
      </p:sp>
      <p:graphicFrame>
        <p:nvGraphicFramePr>
          <p:cNvPr id="5" name="Content Placeholder 2">
            <a:extLst>
              <a:ext uri="{FF2B5EF4-FFF2-40B4-BE49-F238E27FC236}">
                <a16:creationId xmlns:a16="http://schemas.microsoft.com/office/drawing/2014/main" id="{F3532B2E-D533-4CC6-A011-64911736BACE}"/>
              </a:ext>
            </a:extLst>
          </p:cNvPr>
          <p:cNvGraphicFramePr>
            <a:graphicFrameLocks noGrp="1"/>
          </p:cNvGraphicFramePr>
          <p:nvPr>
            <p:ph idx="1"/>
            <p:extLst>
              <p:ext uri="{D42A27DB-BD31-4B8C-83A1-F6EECF244321}">
                <p14:modId xmlns:p14="http://schemas.microsoft.com/office/powerpoint/2010/main" val="1570831138"/>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3334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US" dirty="0">
                <a:solidFill>
                  <a:srgbClr val="FFFFFF"/>
                </a:solidFill>
              </a:rPr>
              <a:t>Consumer Rights Continued</a:t>
            </a:r>
          </a:p>
        </p:txBody>
      </p:sp>
      <p:graphicFrame>
        <p:nvGraphicFramePr>
          <p:cNvPr id="5" name="Content Placeholder 2">
            <a:extLst>
              <a:ext uri="{FF2B5EF4-FFF2-40B4-BE49-F238E27FC236}">
                <a16:creationId xmlns:a16="http://schemas.microsoft.com/office/drawing/2014/main" id="{ADE42F0A-EF29-4651-A3BA-33ACD2FBA2C5}"/>
              </a:ext>
            </a:extLst>
          </p:cNvPr>
          <p:cNvGraphicFramePr>
            <a:graphicFrameLocks noGrp="1"/>
          </p:cNvGraphicFramePr>
          <p:nvPr>
            <p:ph idx="1"/>
            <p:extLst>
              <p:ext uri="{D42A27DB-BD31-4B8C-83A1-F6EECF244321}">
                <p14:modId xmlns:p14="http://schemas.microsoft.com/office/powerpoint/2010/main" val="719117422"/>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290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US" dirty="0">
                <a:solidFill>
                  <a:srgbClr val="FFFFFF"/>
                </a:solidFill>
              </a:rPr>
              <a:t>Consumer Rights Continued</a:t>
            </a:r>
          </a:p>
        </p:txBody>
      </p:sp>
      <p:graphicFrame>
        <p:nvGraphicFramePr>
          <p:cNvPr id="5" name="Content Placeholder 2">
            <a:extLst>
              <a:ext uri="{FF2B5EF4-FFF2-40B4-BE49-F238E27FC236}">
                <a16:creationId xmlns:a16="http://schemas.microsoft.com/office/drawing/2014/main" id="{ADE42F0A-EF29-4651-A3BA-33ACD2FBA2C5}"/>
              </a:ext>
            </a:extLst>
          </p:cNvPr>
          <p:cNvGraphicFramePr>
            <a:graphicFrameLocks noGrp="1"/>
          </p:cNvGraphicFramePr>
          <p:nvPr>
            <p:ph idx="1"/>
            <p:extLst>
              <p:ext uri="{D42A27DB-BD31-4B8C-83A1-F6EECF244321}">
                <p14:modId xmlns:p14="http://schemas.microsoft.com/office/powerpoint/2010/main" val="116676001"/>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946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23591" y="804333"/>
            <a:ext cx="2543925" cy="5249334"/>
          </a:xfrm>
        </p:spPr>
        <p:txBody>
          <a:bodyPr>
            <a:normAutofit/>
          </a:bodyPr>
          <a:lstStyle/>
          <a:p>
            <a:pPr algn="r"/>
            <a:r>
              <a:rPr lang="en-US" dirty="0">
                <a:solidFill>
                  <a:srgbClr val="FFFFFF"/>
                </a:solidFill>
              </a:rPr>
              <a:t>Chatham trades policy</a:t>
            </a:r>
          </a:p>
        </p:txBody>
      </p:sp>
      <p:sp>
        <p:nvSpPr>
          <p:cNvPr id="3" name="Content Placeholder 2"/>
          <p:cNvSpPr>
            <a:spLocks noGrp="1"/>
          </p:cNvSpPr>
          <p:nvPr>
            <p:ph idx="1"/>
          </p:nvPr>
        </p:nvSpPr>
        <p:spPr>
          <a:xfrm>
            <a:off x="3713286" y="804333"/>
            <a:ext cx="4729502" cy="5249334"/>
          </a:xfrm>
        </p:spPr>
        <p:txBody>
          <a:bodyPr anchor="ctr">
            <a:normAutofit/>
          </a:bodyPr>
          <a:lstStyle/>
          <a:p>
            <a:r>
              <a:rPr lang="en-US" sz="4000" dirty="0"/>
              <a:t>Assure basic human rights to each consumer.  </a:t>
            </a:r>
          </a:p>
          <a:p>
            <a:r>
              <a:rPr lang="en-US" sz="4000" dirty="0"/>
              <a:t>The rights of consumers will not be restricted without due process.</a:t>
            </a:r>
          </a:p>
        </p:txBody>
      </p:sp>
    </p:spTree>
    <p:extLst>
      <p:ext uri="{BB962C8B-B14F-4D97-AF65-F5344CB8AC3E}">
        <p14:creationId xmlns:p14="http://schemas.microsoft.com/office/powerpoint/2010/main" val="323600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US" dirty="0">
                <a:solidFill>
                  <a:srgbClr val="FFFFFF"/>
                </a:solidFill>
              </a:rPr>
              <a:t>Chatham trades procedures</a:t>
            </a:r>
          </a:p>
        </p:txBody>
      </p:sp>
      <p:graphicFrame>
        <p:nvGraphicFramePr>
          <p:cNvPr id="25" name="Content Placeholder 2">
            <a:extLst>
              <a:ext uri="{FF2B5EF4-FFF2-40B4-BE49-F238E27FC236}">
                <a16:creationId xmlns:a16="http://schemas.microsoft.com/office/drawing/2014/main" id="{D190051B-E055-4579-B774-F149D8626AA1}"/>
              </a:ext>
            </a:extLst>
          </p:cNvPr>
          <p:cNvGraphicFramePr>
            <a:graphicFrameLocks noGrp="1"/>
          </p:cNvGraphicFramePr>
          <p:nvPr>
            <p:ph idx="1"/>
            <p:extLst>
              <p:ext uri="{D42A27DB-BD31-4B8C-83A1-F6EECF244321}">
                <p14:modId xmlns:p14="http://schemas.microsoft.com/office/powerpoint/2010/main" val="654187241"/>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553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US" dirty="0">
                <a:solidFill>
                  <a:srgbClr val="FFFFFF"/>
                </a:solidFill>
              </a:rPr>
              <a:t>Procedures continued</a:t>
            </a:r>
          </a:p>
        </p:txBody>
      </p:sp>
      <p:graphicFrame>
        <p:nvGraphicFramePr>
          <p:cNvPr id="25" name="Content Placeholder 2">
            <a:extLst>
              <a:ext uri="{FF2B5EF4-FFF2-40B4-BE49-F238E27FC236}">
                <a16:creationId xmlns:a16="http://schemas.microsoft.com/office/drawing/2014/main" id="{D190051B-E055-4579-B774-F149D8626AA1}"/>
              </a:ext>
            </a:extLst>
          </p:cNvPr>
          <p:cNvGraphicFramePr>
            <a:graphicFrameLocks noGrp="1"/>
          </p:cNvGraphicFramePr>
          <p:nvPr>
            <p:ph idx="1"/>
            <p:extLst>
              <p:ext uri="{D42A27DB-BD31-4B8C-83A1-F6EECF244321}">
                <p14:modId xmlns:p14="http://schemas.microsoft.com/office/powerpoint/2010/main" val="3304962303"/>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68942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222</TotalTime>
  <Words>1454</Words>
  <Application>Microsoft Office PowerPoint</Application>
  <PresentationFormat>On-screen Show (4:3)</PresentationFormat>
  <Paragraphs>196</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Tw Cen MT</vt:lpstr>
      <vt:lpstr>Tw Cen MT Condensed</vt:lpstr>
      <vt:lpstr>Wingdings</vt:lpstr>
      <vt:lpstr>Wingdings 3</vt:lpstr>
      <vt:lpstr>Integral</vt:lpstr>
      <vt:lpstr>Consumer Rights &amp; Confidentiality Training</vt:lpstr>
      <vt:lpstr>foundations</vt:lpstr>
      <vt:lpstr>Core competencies/ client rights</vt:lpstr>
      <vt:lpstr>Consumer Rights</vt:lpstr>
      <vt:lpstr>Consumer Rights Continued</vt:lpstr>
      <vt:lpstr>Consumer Rights Continued</vt:lpstr>
      <vt:lpstr>Chatham trades policy</vt:lpstr>
      <vt:lpstr>Chatham trades procedures</vt:lpstr>
      <vt:lpstr>Procedures continued</vt:lpstr>
      <vt:lpstr>Procedures continued</vt:lpstr>
      <vt:lpstr>Procedures continued</vt:lpstr>
      <vt:lpstr>Procedures continued</vt:lpstr>
      <vt:lpstr>Procedures continued</vt:lpstr>
      <vt:lpstr>Touch and consent</vt:lpstr>
      <vt:lpstr>Everyone has the right to consent everyone has the right to say no</vt:lpstr>
      <vt:lpstr>Therapeutic touch</vt:lpstr>
      <vt:lpstr>Abuse and neglect</vt:lpstr>
      <vt:lpstr>Abuse and Neglect Continued</vt:lpstr>
      <vt:lpstr>Abuse and neglect continued</vt:lpstr>
      <vt:lpstr>Abuse and neglect continued</vt:lpstr>
      <vt:lpstr>Confidentiality /hipAa</vt:lpstr>
      <vt:lpstr>Confidentiality /hipAa</vt:lpstr>
      <vt:lpstr>Confidentiality /hipAa</vt:lpstr>
      <vt:lpstr>PowerPoint Presentation</vt:lpstr>
      <vt:lpstr>Confidentiality /hipAa</vt:lpstr>
      <vt:lpstr>Confidentiality /hipAa</vt:lpstr>
      <vt:lpstr>Confidentiality /hipAa</vt:lpstr>
      <vt:lpstr>Therapeutic Relationships</vt:lpstr>
      <vt:lpstr>What does a therapeutic relationship look like?</vt:lpstr>
      <vt:lpstr>What happens when we have therapeutic relationships?</vt:lpstr>
      <vt:lpstr>What does a therapeutic relationship NOT look like?</vt:lpstr>
      <vt:lpstr>What happens when we don’t have therapeutic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Rights &amp; Confidentiality Training</dc:title>
  <dc:creator>Jessica</dc:creator>
  <cp:lastModifiedBy>Jessica</cp:lastModifiedBy>
  <cp:revision>14</cp:revision>
  <dcterms:created xsi:type="dcterms:W3CDTF">2022-03-09T20:23:01Z</dcterms:created>
  <dcterms:modified xsi:type="dcterms:W3CDTF">2022-03-10T18:39:05Z</dcterms:modified>
</cp:coreProperties>
</file>